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76" r:id="rId3"/>
    <p:sldId id="266" r:id="rId4"/>
    <p:sldId id="279" r:id="rId5"/>
    <p:sldId id="267" r:id="rId6"/>
    <p:sldId id="271" r:id="rId7"/>
    <p:sldId id="273" r:id="rId8"/>
    <p:sldId id="272" r:id="rId9"/>
    <p:sldId id="280" r:id="rId10"/>
    <p:sldId id="281" r:id="rId11"/>
    <p:sldId id="282" r:id="rId12"/>
  </p:sldIdLst>
  <p:sldSz cx="6858000" cy="9906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2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F0F2"/>
    <a:srgbClr val="AEDFF8"/>
    <a:srgbClr val="FFFFFF"/>
    <a:srgbClr val="0097B2"/>
    <a:srgbClr val="D9F2D0"/>
    <a:srgbClr val="F2E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29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698" y="78"/>
      </p:cViewPr>
      <p:guideLst>
        <p:guide orient="horz" pos="2372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750" y="1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r">
              <a:defRPr sz="1200"/>
            </a:lvl1pPr>
          </a:lstStyle>
          <a:p>
            <a:fld id="{F4DD7409-EF47-4B8E-A7A4-74752A83955C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1241425"/>
            <a:ext cx="231616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94" tIns="44097" rIns="88194" bIns="4409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27" y="4777782"/>
            <a:ext cx="5438140" cy="3907834"/>
          </a:xfrm>
          <a:prstGeom prst="rect">
            <a:avLst/>
          </a:prstGeom>
        </p:spPr>
        <p:txBody>
          <a:bodyPr vert="horz" lIns="88194" tIns="44097" rIns="88194" bIns="44097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9305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750" y="9429305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r">
              <a:defRPr sz="1200"/>
            </a:lvl1pPr>
          </a:lstStyle>
          <a:p>
            <a:fld id="{F6E2189A-39D3-4CFE-A1BA-CF3F487E07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397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2189A-39D3-4CFE-A1BA-CF3F487E071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104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2189A-39D3-4CFE-A1BA-CF3F487E071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43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726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59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786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489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132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78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146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671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5167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0602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39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08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3941733A-D4DC-4479-D3B8-FFCBE106276A}"/>
              </a:ext>
            </a:extLst>
          </p:cNvPr>
          <p:cNvSpPr/>
          <p:nvPr/>
        </p:nvSpPr>
        <p:spPr>
          <a:xfrm>
            <a:off x="785924" y="87630"/>
            <a:ext cx="5980636" cy="4789171"/>
          </a:xfrm>
          <a:prstGeom prst="roundRect">
            <a:avLst>
              <a:gd name="adj" fmla="val 709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225245F-0A56-EB23-5394-24DAA3EEB3B8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61E8B8A-0116-B58D-BFEC-FB3818450873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F5DA2E-374A-5697-29EE-9BDB1A109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91" y="170610"/>
            <a:ext cx="1570383" cy="2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 descr="Ein Bild, das Text, Farbigkeit, Klebezettel, Grafiken enthält.&#10;&#10;Automatisch generierte Beschreibung">
            <a:extLst>
              <a:ext uri="{FF2B5EF4-FFF2-40B4-BE49-F238E27FC236}">
                <a16:creationId xmlns:a16="http://schemas.microsoft.com/office/drawing/2014/main" id="{238192D5-ED4D-EDFA-2C47-BF994360445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38" y="170610"/>
            <a:ext cx="1840126" cy="757861"/>
          </a:xfrm>
          <a:prstGeom prst="rect">
            <a:avLst/>
          </a:prstGeom>
        </p:spPr>
      </p:pic>
      <p:sp>
        <p:nvSpPr>
          <p:cNvPr id="41" name="Freihandform: Form 40">
            <a:extLst>
              <a:ext uri="{FF2B5EF4-FFF2-40B4-BE49-F238E27FC236}">
                <a16:creationId xmlns:a16="http://schemas.microsoft.com/office/drawing/2014/main" id="{DEF8371C-A99D-09A9-1570-66A8CCB81E77}"/>
              </a:ext>
            </a:extLst>
          </p:cNvPr>
          <p:cNvSpPr/>
          <p:nvPr/>
        </p:nvSpPr>
        <p:spPr>
          <a:xfrm>
            <a:off x="5647965" y="1500701"/>
            <a:ext cx="1554480" cy="3223260"/>
          </a:xfrm>
          <a:custGeom>
            <a:avLst/>
            <a:gdLst>
              <a:gd name="connsiteX0" fmla="*/ 0 w 1554480"/>
              <a:gd name="connsiteY0" fmla="*/ 0 h 3223260"/>
              <a:gd name="connsiteX1" fmla="*/ 579120 w 1554480"/>
              <a:gd name="connsiteY1" fmla="*/ 236220 h 3223260"/>
              <a:gd name="connsiteX2" fmla="*/ 678180 w 1554480"/>
              <a:gd name="connsiteY2" fmla="*/ 624840 h 3223260"/>
              <a:gd name="connsiteX3" fmla="*/ 563880 w 1554480"/>
              <a:gd name="connsiteY3" fmla="*/ 1287780 h 3223260"/>
              <a:gd name="connsiteX4" fmla="*/ 304800 w 1554480"/>
              <a:gd name="connsiteY4" fmla="*/ 1912620 h 3223260"/>
              <a:gd name="connsiteX5" fmla="*/ 373380 w 1554480"/>
              <a:gd name="connsiteY5" fmla="*/ 2407920 h 3223260"/>
              <a:gd name="connsiteX6" fmla="*/ 670560 w 1554480"/>
              <a:gd name="connsiteY6" fmla="*/ 2667000 h 3223260"/>
              <a:gd name="connsiteX7" fmla="*/ 1120140 w 1554480"/>
              <a:gd name="connsiteY7" fmla="*/ 2804160 h 3223260"/>
              <a:gd name="connsiteX8" fmla="*/ 1554480 w 1554480"/>
              <a:gd name="connsiteY8" fmla="*/ 3223260 h 322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3223260" extrusionOk="0">
                <a:moveTo>
                  <a:pt x="0" y="0"/>
                </a:moveTo>
                <a:cubicBezTo>
                  <a:pt x="224199" y="49728"/>
                  <a:pt x="476424" y="127471"/>
                  <a:pt x="579120" y="236220"/>
                </a:cubicBezTo>
                <a:cubicBezTo>
                  <a:pt x="696358" y="349280"/>
                  <a:pt x="675589" y="451972"/>
                  <a:pt x="678180" y="624840"/>
                </a:cubicBezTo>
                <a:cubicBezTo>
                  <a:pt x="650606" y="778376"/>
                  <a:pt x="631865" y="1071011"/>
                  <a:pt x="563880" y="1287780"/>
                </a:cubicBezTo>
                <a:cubicBezTo>
                  <a:pt x="476036" y="1475713"/>
                  <a:pt x="364145" y="1746840"/>
                  <a:pt x="304800" y="1912620"/>
                </a:cubicBezTo>
                <a:cubicBezTo>
                  <a:pt x="296841" y="2119192"/>
                  <a:pt x="292887" y="2257694"/>
                  <a:pt x="373380" y="2407920"/>
                </a:cubicBezTo>
                <a:cubicBezTo>
                  <a:pt x="412526" y="2535020"/>
                  <a:pt x="545279" y="2604276"/>
                  <a:pt x="670560" y="2667000"/>
                </a:cubicBezTo>
                <a:cubicBezTo>
                  <a:pt x="795135" y="2698835"/>
                  <a:pt x="964482" y="2714303"/>
                  <a:pt x="1120140" y="2804160"/>
                </a:cubicBezTo>
                <a:cubicBezTo>
                  <a:pt x="1240240" y="2861650"/>
                  <a:pt x="1431328" y="3048647"/>
                  <a:pt x="1554480" y="3223260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FAE5DDC9-D5C6-B270-85DA-95B2B9B74C6E}"/>
              </a:ext>
            </a:extLst>
          </p:cNvPr>
          <p:cNvSpPr/>
          <p:nvPr/>
        </p:nvSpPr>
        <p:spPr>
          <a:xfrm rot="17469876">
            <a:off x="6846907" y="-237300"/>
            <a:ext cx="1554480" cy="3223260"/>
          </a:xfrm>
          <a:custGeom>
            <a:avLst/>
            <a:gdLst>
              <a:gd name="connsiteX0" fmla="*/ 0 w 1554480"/>
              <a:gd name="connsiteY0" fmla="*/ 0 h 3223260"/>
              <a:gd name="connsiteX1" fmla="*/ 579120 w 1554480"/>
              <a:gd name="connsiteY1" fmla="*/ 236220 h 3223260"/>
              <a:gd name="connsiteX2" fmla="*/ 678180 w 1554480"/>
              <a:gd name="connsiteY2" fmla="*/ 624840 h 3223260"/>
              <a:gd name="connsiteX3" fmla="*/ 563880 w 1554480"/>
              <a:gd name="connsiteY3" fmla="*/ 1287780 h 3223260"/>
              <a:gd name="connsiteX4" fmla="*/ 304800 w 1554480"/>
              <a:gd name="connsiteY4" fmla="*/ 1912620 h 3223260"/>
              <a:gd name="connsiteX5" fmla="*/ 373380 w 1554480"/>
              <a:gd name="connsiteY5" fmla="*/ 2407920 h 3223260"/>
              <a:gd name="connsiteX6" fmla="*/ 670560 w 1554480"/>
              <a:gd name="connsiteY6" fmla="*/ 2667000 h 3223260"/>
              <a:gd name="connsiteX7" fmla="*/ 1120140 w 1554480"/>
              <a:gd name="connsiteY7" fmla="*/ 2804160 h 3223260"/>
              <a:gd name="connsiteX8" fmla="*/ 1554480 w 1554480"/>
              <a:gd name="connsiteY8" fmla="*/ 3223260 h 322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3223260" extrusionOk="0">
                <a:moveTo>
                  <a:pt x="0" y="0"/>
                </a:moveTo>
                <a:cubicBezTo>
                  <a:pt x="224199" y="49728"/>
                  <a:pt x="476424" y="127471"/>
                  <a:pt x="579120" y="236220"/>
                </a:cubicBezTo>
                <a:cubicBezTo>
                  <a:pt x="696358" y="349280"/>
                  <a:pt x="675589" y="451972"/>
                  <a:pt x="678180" y="624840"/>
                </a:cubicBezTo>
                <a:cubicBezTo>
                  <a:pt x="650606" y="778376"/>
                  <a:pt x="631865" y="1071011"/>
                  <a:pt x="563880" y="1287780"/>
                </a:cubicBezTo>
                <a:cubicBezTo>
                  <a:pt x="476036" y="1475713"/>
                  <a:pt x="364145" y="1746840"/>
                  <a:pt x="304800" y="1912620"/>
                </a:cubicBezTo>
                <a:cubicBezTo>
                  <a:pt x="296841" y="2119192"/>
                  <a:pt x="292887" y="2257694"/>
                  <a:pt x="373380" y="2407920"/>
                </a:cubicBezTo>
                <a:cubicBezTo>
                  <a:pt x="412526" y="2535020"/>
                  <a:pt x="545279" y="2604276"/>
                  <a:pt x="670560" y="2667000"/>
                </a:cubicBezTo>
                <a:cubicBezTo>
                  <a:pt x="795135" y="2698835"/>
                  <a:pt x="964482" y="2714303"/>
                  <a:pt x="1120140" y="2804160"/>
                </a:cubicBezTo>
                <a:cubicBezTo>
                  <a:pt x="1240240" y="2861650"/>
                  <a:pt x="1431328" y="3048647"/>
                  <a:pt x="1554480" y="3223260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386C164F-6A5D-1F61-43F3-777172287400}"/>
              </a:ext>
            </a:extLst>
          </p:cNvPr>
          <p:cNvSpPr txBox="1"/>
          <p:nvPr/>
        </p:nvSpPr>
        <p:spPr>
          <a:xfrm>
            <a:off x="1607211" y="1268204"/>
            <a:ext cx="39410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bauen unser eigenes Auto!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18442E91-1181-74AB-9C6C-CC4DB26124B8}"/>
              </a:ext>
            </a:extLst>
          </p:cNvPr>
          <p:cNvSpPr/>
          <p:nvPr/>
        </p:nvSpPr>
        <p:spPr>
          <a:xfrm>
            <a:off x="6776746" y="30480"/>
            <a:ext cx="51355" cy="469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B0A1E2E9-5F18-3240-EFE7-4F65E2F27AA8}"/>
              </a:ext>
            </a:extLst>
          </p:cNvPr>
          <p:cNvSpPr/>
          <p:nvPr/>
        </p:nvSpPr>
        <p:spPr>
          <a:xfrm>
            <a:off x="6836747" y="178505"/>
            <a:ext cx="55854" cy="469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3C71539E-DFA3-653E-C0D1-A293D2078C55}"/>
              </a:ext>
            </a:extLst>
          </p:cNvPr>
          <p:cNvSpPr/>
          <p:nvPr/>
        </p:nvSpPr>
        <p:spPr>
          <a:xfrm>
            <a:off x="5647965" y="1500701"/>
            <a:ext cx="1554480" cy="3223260"/>
          </a:xfrm>
          <a:custGeom>
            <a:avLst/>
            <a:gdLst>
              <a:gd name="connsiteX0" fmla="*/ 0 w 1554480"/>
              <a:gd name="connsiteY0" fmla="*/ 0 h 3223260"/>
              <a:gd name="connsiteX1" fmla="*/ 579120 w 1554480"/>
              <a:gd name="connsiteY1" fmla="*/ 236220 h 3223260"/>
              <a:gd name="connsiteX2" fmla="*/ 678180 w 1554480"/>
              <a:gd name="connsiteY2" fmla="*/ 624840 h 3223260"/>
              <a:gd name="connsiteX3" fmla="*/ 563880 w 1554480"/>
              <a:gd name="connsiteY3" fmla="*/ 1287780 h 3223260"/>
              <a:gd name="connsiteX4" fmla="*/ 304800 w 1554480"/>
              <a:gd name="connsiteY4" fmla="*/ 1912620 h 3223260"/>
              <a:gd name="connsiteX5" fmla="*/ 373380 w 1554480"/>
              <a:gd name="connsiteY5" fmla="*/ 2407920 h 3223260"/>
              <a:gd name="connsiteX6" fmla="*/ 670560 w 1554480"/>
              <a:gd name="connsiteY6" fmla="*/ 2667000 h 3223260"/>
              <a:gd name="connsiteX7" fmla="*/ 1120140 w 1554480"/>
              <a:gd name="connsiteY7" fmla="*/ 2804160 h 3223260"/>
              <a:gd name="connsiteX8" fmla="*/ 1554480 w 1554480"/>
              <a:gd name="connsiteY8" fmla="*/ 3223260 h 322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3223260" extrusionOk="0">
                <a:moveTo>
                  <a:pt x="0" y="0"/>
                </a:moveTo>
                <a:cubicBezTo>
                  <a:pt x="224199" y="49728"/>
                  <a:pt x="476424" y="127471"/>
                  <a:pt x="579120" y="236220"/>
                </a:cubicBezTo>
                <a:cubicBezTo>
                  <a:pt x="696358" y="349280"/>
                  <a:pt x="675589" y="451972"/>
                  <a:pt x="678180" y="624840"/>
                </a:cubicBezTo>
                <a:cubicBezTo>
                  <a:pt x="650606" y="778376"/>
                  <a:pt x="631865" y="1071011"/>
                  <a:pt x="563880" y="1287780"/>
                </a:cubicBezTo>
                <a:cubicBezTo>
                  <a:pt x="476036" y="1475713"/>
                  <a:pt x="364145" y="1746840"/>
                  <a:pt x="304800" y="1912620"/>
                </a:cubicBezTo>
                <a:cubicBezTo>
                  <a:pt x="296841" y="2119192"/>
                  <a:pt x="292887" y="2257694"/>
                  <a:pt x="373380" y="2407920"/>
                </a:cubicBezTo>
                <a:cubicBezTo>
                  <a:pt x="412526" y="2535020"/>
                  <a:pt x="545279" y="2604276"/>
                  <a:pt x="670560" y="2667000"/>
                </a:cubicBezTo>
                <a:cubicBezTo>
                  <a:pt x="795135" y="2698835"/>
                  <a:pt x="964482" y="2714303"/>
                  <a:pt x="1120140" y="2804160"/>
                </a:cubicBezTo>
                <a:cubicBezTo>
                  <a:pt x="1240240" y="2861650"/>
                  <a:pt x="1431328" y="3048647"/>
                  <a:pt x="1554480" y="3223260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06A5BE8-B3D4-2205-D712-C4AEB01FE1FB}"/>
              </a:ext>
            </a:extLst>
          </p:cNvPr>
          <p:cNvSpPr/>
          <p:nvPr/>
        </p:nvSpPr>
        <p:spPr>
          <a:xfrm>
            <a:off x="5969212" y="2400127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5858D23-A612-83AF-942A-BD5F1AF5D0B1}"/>
              </a:ext>
            </a:extLst>
          </p:cNvPr>
          <p:cNvSpPr/>
          <p:nvPr/>
        </p:nvSpPr>
        <p:spPr>
          <a:xfrm>
            <a:off x="5735269" y="3202018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EFF1C8E-81D8-F5AA-8461-9014FC0A0391}"/>
              </a:ext>
            </a:extLst>
          </p:cNvPr>
          <p:cNvSpPr/>
          <p:nvPr/>
        </p:nvSpPr>
        <p:spPr>
          <a:xfrm>
            <a:off x="6103953" y="3898954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DAADD32-743D-6F1A-D9AE-3A83780C20FF}"/>
              </a:ext>
            </a:extLst>
          </p:cNvPr>
          <p:cNvSpPr/>
          <p:nvPr/>
        </p:nvSpPr>
        <p:spPr>
          <a:xfrm>
            <a:off x="5586424" y="1223524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EB02288-418C-04C5-3093-000CB60A1B51}"/>
              </a:ext>
            </a:extLst>
          </p:cNvPr>
          <p:cNvSpPr/>
          <p:nvPr/>
        </p:nvSpPr>
        <p:spPr>
          <a:xfrm>
            <a:off x="6081232" y="1665483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E243CB3-1A22-7AC8-EC02-E105CC10DEFF}"/>
              </a:ext>
            </a:extLst>
          </p:cNvPr>
          <p:cNvSpPr/>
          <p:nvPr/>
        </p:nvSpPr>
        <p:spPr>
          <a:xfrm>
            <a:off x="6167480" y="855421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 descr="Ein Bild, das Diagramm, Zeichnung, Design, Clipart enthält.&#10;&#10;Automatisch generierte Beschreibung">
            <a:extLst>
              <a:ext uri="{FF2B5EF4-FFF2-40B4-BE49-F238E27FC236}">
                <a16:creationId xmlns:a16="http://schemas.microsoft.com/office/drawing/2014/main" id="{62446C15-1475-FB73-C409-23AFA8C08AB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35" y="849262"/>
            <a:ext cx="533106" cy="505626"/>
          </a:xfrm>
          <a:prstGeom prst="rect">
            <a:avLst/>
          </a:prstGeom>
        </p:spPr>
      </p:pic>
      <p:pic>
        <p:nvPicPr>
          <p:cNvPr id="17" name="Grafik 16" descr="Ein Bild, das Grafiken, Schrift, Kreis, Clipart enthält.&#10;&#10;Automatisch generierte Beschreibung">
            <a:extLst>
              <a:ext uri="{FF2B5EF4-FFF2-40B4-BE49-F238E27FC236}">
                <a16:creationId xmlns:a16="http://schemas.microsoft.com/office/drawing/2014/main" id="{35BA6778-9649-8C58-F38A-C1C39FF56B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461" y="1223524"/>
            <a:ext cx="564845" cy="492708"/>
          </a:xfrm>
          <a:prstGeom prst="rect">
            <a:avLst/>
          </a:prstGeom>
        </p:spPr>
      </p:pic>
      <p:pic>
        <p:nvPicPr>
          <p:cNvPr id="18" name="Grafik 17" descr="Ein Bild, das Zeichnung, Darstellung, Clipart, Cartoon enthält.&#10;&#10;Automatisch generierte Beschreibung">
            <a:extLst>
              <a:ext uri="{FF2B5EF4-FFF2-40B4-BE49-F238E27FC236}">
                <a16:creationId xmlns:a16="http://schemas.microsoft.com/office/drawing/2014/main" id="{652B0413-0E37-23AC-6E41-F7C72F00D22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25" y="2369459"/>
            <a:ext cx="551951" cy="524852"/>
          </a:xfrm>
          <a:prstGeom prst="rect">
            <a:avLst/>
          </a:prstGeom>
        </p:spPr>
      </p:pic>
      <p:pic>
        <p:nvPicPr>
          <p:cNvPr id="19" name="Grafik 18" descr="Ein Bild, das Kreis, Clipart, Grafiken, Symbol enthält.&#10;&#10;Automatisch generierte Beschreibung">
            <a:extLst>
              <a:ext uri="{FF2B5EF4-FFF2-40B4-BE49-F238E27FC236}">
                <a16:creationId xmlns:a16="http://schemas.microsoft.com/office/drawing/2014/main" id="{5E72FAB4-C10B-BB26-6B2B-5ADBAC8BCCF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483" y="3899822"/>
            <a:ext cx="489654" cy="499255"/>
          </a:xfrm>
          <a:prstGeom prst="rect">
            <a:avLst/>
          </a:prstGeom>
        </p:spPr>
      </p:pic>
      <p:pic>
        <p:nvPicPr>
          <p:cNvPr id="20" name="Grafik 19" descr="Ein Bild, das Kreis, Design enthält.&#10;&#10;Automatisch generierte Beschreibung">
            <a:extLst>
              <a:ext uri="{FF2B5EF4-FFF2-40B4-BE49-F238E27FC236}">
                <a16:creationId xmlns:a16="http://schemas.microsoft.com/office/drawing/2014/main" id="{604609B2-4A0A-17BB-1C02-A1C01AA11B2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51" y="3200606"/>
            <a:ext cx="541400" cy="491296"/>
          </a:xfrm>
          <a:prstGeom prst="rect">
            <a:avLst/>
          </a:prstGeom>
        </p:spPr>
      </p:pic>
      <p:pic>
        <p:nvPicPr>
          <p:cNvPr id="21" name="Grafik 20" descr="Ein Bild, das Symbol, Clipart, Schrift, Reihe enthält.&#10;&#10;Automatisch generierte Beschreibung">
            <a:extLst>
              <a:ext uri="{FF2B5EF4-FFF2-40B4-BE49-F238E27FC236}">
                <a16:creationId xmlns:a16="http://schemas.microsoft.com/office/drawing/2014/main" id="{837B86C0-E5E2-9AA3-DAB2-14B523D95A0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67" y="1668384"/>
            <a:ext cx="516801" cy="491297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6103621-3BF8-B5AD-01CE-9C4AF693D90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143"/>
          <a:stretch/>
        </p:blipFill>
        <p:spPr>
          <a:xfrm>
            <a:off x="1076589" y="2369459"/>
            <a:ext cx="4303074" cy="24604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0F2F358-D115-1E61-85CF-53B984B11F9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8" b="-5203"/>
          <a:stretch/>
        </p:blipFill>
        <p:spPr>
          <a:xfrm rot="1675387">
            <a:off x="1487889" y="2954286"/>
            <a:ext cx="2604914" cy="158635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48E85E1-D482-60DD-4E4A-8241B71A544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8074" b="29644"/>
          <a:stretch/>
        </p:blipFill>
        <p:spPr>
          <a:xfrm>
            <a:off x="1171749" y="3536051"/>
            <a:ext cx="2640237" cy="12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75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BE2D4-2466-BAF4-D6CC-22DB87020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5490DDC5-9036-519B-CA9F-24DEBABE13E2}"/>
              </a:ext>
            </a:extLst>
          </p:cNvPr>
          <p:cNvSpPr/>
          <p:nvPr/>
        </p:nvSpPr>
        <p:spPr>
          <a:xfrm rot="16200000">
            <a:off x="4935761" y="-1265283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AFFA99F8-0665-B9B8-A300-4E7FA91C840D}"/>
              </a:ext>
            </a:extLst>
          </p:cNvPr>
          <p:cNvSpPr/>
          <p:nvPr/>
        </p:nvSpPr>
        <p:spPr>
          <a:xfrm>
            <a:off x="785924" y="931817"/>
            <a:ext cx="5980636" cy="393990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EF704A0-B68E-208F-0528-7BEDBF99B5E7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EF45E0-2D16-F0EB-C90F-5E645BF17A42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E314B3B7-4257-3763-7D4F-5CABE004A3CF}"/>
              </a:ext>
            </a:extLst>
          </p:cNvPr>
          <p:cNvSpPr/>
          <p:nvPr/>
        </p:nvSpPr>
        <p:spPr>
          <a:xfrm>
            <a:off x="941600" y="746616"/>
            <a:ext cx="3081759" cy="402915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Dein Auto fährt zur Seite?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0CEC097-DF50-B29B-34C4-E95D6A44EA01}"/>
              </a:ext>
            </a:extLst>
          </p:cNvPr>
          <p:cNvSpPr txBox="1"/>
          <p:nvPr/>
        </p:nvSpPr>
        <p:spPr>
          <a:xfrm>
            <a:off x="941601" y="1236294"/>
            <a:ext cx="6316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Kontrolliere, ob die Achsen ganz gerade hintereinander angebracht sind. 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		         So: 	     					Nicht so: </a:t>
            </a:r>
          </a:p>
        </p:txBody>
      </p:sp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E198CBFE-7AE3-47A2-923C-11642A8CA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95395" y="2307355"/>
            <a:ext cx="1762011" cy="2526781"/>
          </a:xfrm>
          <a:prstGeom prst="rect">
            <a:avLst/>
          </a:prstGeom>
        </p:spPr>
      </p:pic>
      <p:pic>
        <p:nvPicPr>
          <p:cNvPr id="17" name="Grafik 16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DAA9787C-C81B-BC5E-A3BA-A8608741C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5855" y="2640519"/>
            <a:ext cx="2771818" cy="17620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561E45C-40A2-E7D6-B2CD-A298D3C0D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604" y="1784014"/>
            <a:ext cx="696030" cy="85821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02B535E-5290-2B16-0547-B4D9B5C1E1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025" y="1728936"/>
            <a:ext cx="752218" cy="858212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18918B4-59E5-D7F3-75C8-DD9A3EA78C08}"/>
              </a:ext>
            </a:extLst>
          </p:cNvPr>
          <p:cNvSpPr/>
          <p:nvPr/>
        </p:nvSpPr>
        <p:spPr>
          <a:xfrm>
            <a:off x="785925" y="115253"/>
            <a:ext cx="1534366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AB81F9B-F095-41DA-5F00-88874763FCCD}"/>
              </a:ext>
            </a:extLst>
          </p:cNvPr>
          <p:cNvSpPr/>
          <p:nvPr/>
        </p:nvSpPr>
        <p:spPr>
          <a:xfrm>
            <a:off x="1763711" y="138973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13361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FF59E-B66F-EED3-F8A4-4556F0975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186353B1-59C2-C03A-AAED-D6C9A259BE9E}"/>
              </a:ext>
            </a:extLst>
          </p:cNvPr>
          <p:cNvSpPr/>
          <p:nvPr/>
        </p:nvSpPr>
        <p:spPr>
          <a:xfrm rot="16200000">
            <a:off x="4935761" y="-1265283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8A45495F-E352-915D-4AAF-AC721F42C975}"/>
              </a:ext>
            </a:extLst>
          </p:cNvPr>
          <p:cNvSpPr/>
          <p:nvPr/>
        </p:nvSpPr>
        <p:spPr>
          <a:xfrm>
            <a:off x="785924" y="931817"/>
            <a:ext cx="5980636" cy="393990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1D178AD-8FDD-9214-4B62-07B6BEBA0661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054035B-1256-8F19-B5B2-E5041DA8E13D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218ED12-3EF7-3D7B-98DB-43642BC24241}"/>
              </a:ext>
            </a:extLst>
          </p:cNvPr>
          <p:cNvSpPr/>
          <p:nvPr/>
        </p:nvSpPr>
        <p:spPr>
          <a:xfrm>
            <a:off x="941601" y="746616"/>
            <a:ext cx="2796210" cy="402915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Deine Räder schleifen?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0B3007F1-3D8D-98AB-138E-4576BA5C2EC9}"/>
              </a:ext>
            </a:extLst>
          </p:cNvPr>
          <p:cNvSpPr/>
          <p:nvPr/>
        </p:nvSpPr>
        <p:spPr>
          <a:xfrm>
            <a:off x="785925" y="115253"/>
            <a:ext cx="1534366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D8E82F3-A1C1-F7AC-2523-17D0E1EA6A85}"/>
              </a:ext>
            </a:extLst>
          </p:cNvPr>
          <p:cNvSpPr/>
          <p:nvPr/>
        </p:nvSpPr>
        <p:spPr>
          <a:xfrm>
            <a:off x="1763711" y="138973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0" name="Grafik 9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69E0667B-EFF4-01B6-A478-CDFA86C59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4" y="855580"/>
            <a:ext cx="6858000" cy="435954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DC278B3-9D4B-BE07-D75D-03EDD8B73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16084">
            <a:off x="943631" y="2814397"/>
            <a:ext cx="2528210" cy="255769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5D8DD36-0634-618A-671F-7191D0FAC7D5}"/>
              </a:ext>
            </a:extLst>
          </p:cNvPr>
          <p:cNvSpPr txBox="1"/>
          <p:nvPr/>
        </p:nvSpPr>
        <p:spPr>
          <a:xfrm>
            <a:off x="941601" y="1250270"/>
            <a:ext cx="631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 Achse muss etwas länger sein als die Milchtüte. 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272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FF77E-57B3-D1CE-8328-BDD6834DE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98DF51BA-7F4F-6886-3F30-87301891C936}"/>
              </a:ext>
            </a:extLst>
          </p:cNvPr>
          <p:cNvSpPr/>
          <p:nvPr/>
        </p:nvSpPr>
        <p:spPr>
          <a:xfrm rot="16993510">
            <a:off x="6326973" y="-1346616"/>
            <a:ext cx="1554480" cy="3223260"/>
          </a:xfrm>
          <a:custGeom>
            <a:avLst/>
            <a:gdLst>
              <a:gd name="connsiteX0" fmla="*/ 0 w 1554480"/>
              <a:gd name="connsiteY0" fmla="*/ 0 h 3223260"/>
              <a:gd name="connsiteX1" fmla="*/ 579120 w 1554480"/>
              <a:gd name="connsiteY1" fmla="*/ 236220 h 3223260"/>
              <a:gd name="connsiteX2" fmla="*/ 678180 w 1554480"/>
              <a:gd name="connsiteY2" fmla="*/ 624840 h 3223260"/>
              <a:gd name="connsiteX3" fmla="*/ 563880 w 1554480"/>
              <a:gd name="connsiteY3" fmla="*/ 1287780 h 3223260"/>
              <a:gd name="connsiteX4" fmla="*/ 304800 w 1554480"/>
              <a:gd name="connsiteY4" fmla="*/ 1912620 h 3223260"/>
              <a:gd name="connsiteX5" fmla="*/ 373380 w 1554480"/>
              <a:gd name="connsiteY5" fmla="*/ 2407920 h 3223260"/>
              <a:gd name="connsiteX6" fmla="*/ 670560 w 1554480"/>
              <a:gd name="connsiteY6" fmla="*/ 2667000 h 3223260"/>
              <a:gd name="connsiteX7" fmla="*/ 1120140 w 1554480"/>
              <a:gd name="connsiteY7" fmla="*/ 2804160 h 3223260"/>
              <a:gd name="connsiteX8" fmla="*/ 1554480 w 1554480"/>
              <a:gd name="connsiteY8" fmla="*/ 3223260 h 322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3223260" extrusionOk="0">
                <a:moveTo>
                  <a:pt x="0" y="0"/>
                </a:moveTo>
                <a:cubicBezTo>
                  <a:pt x="224199" y="49728"/>
                  <a:pt x="476424" y="127471"/>
                  <a:pt x="579120" y="236220"/>
                </a:cubicBezTo>
                <a:cubicBezTo>
                  <a:pt x="696358" y="349280"/>
                  <a:pt x="675589" y="451972"/>
                  <a:pt x="678180" y="624840"/>
                </a:cubicBezTo>
                <a:cubicBezTo>
                  <a:pt x="650606" y="778376"/>
                  <a:pt x="631865" y="1071011"/>
                  <a:pt x="563880" y="1287780"/>
                </a:cubicBezTo>
                <a:cubicBezTo>
                  <a:pt x="476036" y="1475713"/>
                  <a:pt x="364145" y="1746840"/>
                  <a:pt x="304800" y="1912620"/>
                </a:cubicBezTo>
                <a:cubicBezTo>
                  <a:pt x="296841" y="2119192"/>
                  <a:pt x="292887" y="2257694"/>
                  <a:pt x="373380" y="2407920"/>
                </a:cubicBezTo>
                <a:cubicBezTo>
                  <a:pt x="412526" y="2535020"/>
                  <a:pt x="545279" y="2604276"/>
                  <a:pt x="670560" y="2667000"/>
                </a:cubicBezTo>
                <a:cubicBezTo>
                  <a:pt x="795135" y="2698835"/>
                  <a:pt x="964482" y="2714303"/>
                  <a:pt x="1120140" y="2804160"/>
                </a:cubicBezTo>
                <a:cubicBezTo>
                  <a:pt x="1240240" y="2861650"/>
                  <a:pt x="1431328" y="3048647"/>
                  <a:pt x="1554480" y="3223260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0942F69-2093-5C16-142D-22694AEB62C9}"/>
              </a:ext>
            </a:extLst>
          </p:cNvPr>
          <p:cNvSpPr/>
          <p:nvPr/>
        </p:nvSpPr>
        <p:spPr>
          <a:xfrm>
            <a:off x="785924" y="931817"/>
            <a:ext cx="5980636" cy="394498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89C98516-AAA0-C34D-7644-5A7AEEE2A252}"/>
              </a:ext>
            </a:extLst>
          </p:cNvPr>
          <p:cNvSpPr/>
          <p:nvPr/>
        </p:nvSpPr>
        <p:spPr>
          <a:xfrm>
            <a:off x="822223" y="115253"/>
            <a:ext cx="4862297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und Werkzeug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0266022C-414F-044A-A650-6C4A694ECE89}"/>
              </a:ext>
            </a:extLst>
          </p:cNvPr>
          <p:cNvSpPr/>
          <p:nvPr/>
        </p:nvSpPr>
        <p:spPr>
          <a:xfrm>
            <a:off x="1005103" y="751114"/>
            <a:ext cx="1937321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brauche…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27DC9108-EA00-25D4-C639-827A39BD762D}"/>
              </a:ext>
            </a:extLst>
          </p:cNvPr>
          <p:cNvSpPr/>
          <p:nvPr/>
        </p:nvSpPr>
        <p:spPr>
          <a:xfrm>
            <a:off x="877943" y="1390347"/>
            <a:ext cx="1828704" cy="1603576"/>
          </a:xfrm>
          <a:custGeom>
            <a:avLst/>
            <a:gdLst>
              <a:gd name="connsiteX0" fmla="*/ 0 w 1828704"/>
              <a:gd name="connsiteY0" fmla="*/ 267268 h 1603576"/>
              <a:gd name="connsiteX1" fmla="*/ 267268 w 1828704"/>
              <a:gd name="connsiteY1" fmla="*/ 0 h 1603576"/>
              <a:gd name="connsiteX2" fmla="*/ 875527 w 1828704"/>
              <a:gd name="connsiteY2" fmla="*/ 0 h 1603576"/>
              <a:gd name="connsiteX3" fmla="*/ 1561436 w 1828704"/>
              <a:gd name="connsiteY3" fmla="*/ 0 h 1603576"/>
              <a:gd name="connsiteX4" fmla="*/ 1828704 w 1828704"/>
              <a:gd name="connsiteY4" fmla="*/ 267268 h 1603576"/>
              <a:gd name="connsiteX5" fmla="*/ 1828704 w 1828704"/>
              <a:gd name="connsiteY5" fmla="*/ 801788 h 1603576"/>
              <a:gd name="connsiteX6" fmla="*/ 1828704 w 1828704"/>
              <a:gd name="connsiteY6" fmla="*/ 1336308 h 1603576"/>
              <a:gd name="connsiteX7" fmla="*/ 1561436 w 1828704"/>
              <a:gd name="connsiteY7" fmla="*/ 1603576 h 1603576"/>
              <a:gd name="connsiteX8" fmla="*/ 927294 w 1828704"/>
              <a:gd name="connsiteY8" fmla="*/ 1603576 h 1603576"/>
              <a:gd name="connsiteX9" fmla="*/ 267268 w 1828704"/>
              <a:gd name="connsiteY9" fmla="*/ 1603576 h 1603576"/>
              <a:gd name="connsiteX10" fmla="*/ 0 w 1828704"/>
              <a:gd name="connsiteY10" fmla="*/ 1336308 h 1603576"/>
              <a:gd name="connsiteX11" fmla="*/ 0 w 1828704"/>
              <a:gd name="connsiteY11" fmla="*/ 780407 h 1603576"/>
              <a:gd name="connsiteX12" fmla="*/ 0 w 1828704"/>
              <a:gd name="connsiteY12" fmla="*/ 267268 h 16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8704" h="1603576" fill="none" extrusionOk="0">
                <a:moveTo>
                  <a:pt x="0" y="267268"/>
                </a:moveTo>
                <a:cubicBezTo>
                  <a:pt x="3733" y="121478"/>
                  <a:pt x="108619" y="9136"/>
                  <a:pt x="267268" y="0"/>
                </a:cubicBezTo>
                <a:cubicBezTo>
                  <a:pt x="566358" y="25732"/>
                  <a:pt x="582489" y="-12374"/>
                  <a:pt x="875527" y="0"/>
                </a:cubicBezTo>
                <a:cubicBezTo>
                  <a:pt x="1168565" y="12374"/>
                  <a:pt x="1238115" y="-29470"/>
                  <a:pt x="1561436" y="0"/>
                </a:cubicBezTo>
                <a:cubicBezTo>
                  <a:pt x="1731642" y="14741"/>
                  <a:pt x="1858450" y="113264"/>
                  <a:pt x="1828704" y="267268"/>
                </a:cubicBezTo>
                <a:cubicBezTo>
                  <a:pt x="1804005" y="483113"/>
                  <a:pt x="1836720" y="667395"/>
                  <a:pt x="1828704" y="801788"/>
                </a:cubicBezTo>
                <a:cubicBezTo>
                  <a:pt x="1820688" y="936181"/>
                  <a:pt x="1849241" y="1224833"/>
                  <a:pt x="1828704" y="1336308"/>
                </a:cubicBezTo>
                <a:cubicBezTo>
                  <a:pt x="1836756" y="1506866"/>
                  <a:pt x="1720229" y="1606881"/>
                  <a:pt x="1561436" y="1603576"/>
                </a:cubicBezTo>
                <a:cubicBezTo>
                  <a:pt x="1368783" y="1596808"/>
                  <a:pt x="1097168" y="1585266"/>
                  <a:pt x="927294" y="1603576"/>
                </a:cubicBezTo>
                <a:cubicBezTo>
                  <a:pt x="757420" y="1621886"/>
                  <a:pt x="416173" y="1625408"/>
                  <a:pt x="267268" y="1603576"/>
                </a:cubicBezTo>
                <a:cubicBezTo>
                  <a:pt x="100994" y="1597260"/>
                  <a:pt x="-20077" y="1487969"/>
                  <a:pt x="0" y="1336308"/>
                </a:cubicBezTo>
                <a:cubicBezTo>
                  <a:pt x="-25759" y="1090975"/>
                  <a:pt x="6028" y="1016577"/>
                  <a:pt x="0" y="780407"/>
                </a:cubicBezTo>
                <a:cubicBezTo>
                  <a:pt x="-6028" y="544237"/>
                  <a:pt x="12403" y="418359"/>
                  <a:pt x="0" y="267268"/>
                </a:cubicBezTo>
                <a:close/>
              </a:path>
              <a:path w="1828704" h="1603576" stroke="0" extrusionOk="0">
                <a:moveTo>
                  <a:pt x="0" y="267268"/>
                </a:moveTo>
                <a:cubicBezTo>
                  <a:pt x="-3740" y="117109"/>
                  <a:pt x="97181" y="19701"/>
                  <a:pt x="267268" y="0"/>
                </a:cubicBezTo>
                <a:cubicBezTo>
                  <a:pt x="455786" y="-13418"/>
                  <a:pt x="655660" y="12652"/>
                  <a:pt x="888469" y="0"/>
                </a:cubicBezTo>
                <a:cubicBezTo>
                  <a:pt x="1121278" y="-12652"/>
                  <a:pt x="1232214" y="-28751"/>
                  <a:pt x="1561436" y="0"/>
                </a:cubicBezTo>
                <a:cubicBezTo>
                  <a:pt x="1685586" y="1708"/>
                  <a:pt x="1839991" y="119287"/>
                  <a:pt x="1828704" y="267268"/>
                </a:cubicBezTo>
                <a:cubicBezTo>
                  <a:pt x="1818237" y="440353"/>
                  <a:pt x="1821410" y="670027"/>
                  <a:pt x="1828704" y="791098"/>
                </a:cubicBezTo>
                <a:cubicBezTo>
                  <a:pt x="1835999" y="912169"/>
                  <a:pt x="1812334" y="1073216"/>
                  <a:pt x="1828704" y="1336308"/>
                </a:cubicBezTo>
                <a:cubicBezTo>
                  <a:pt x="1813317" y="1486737"/>
                  <a:pt x="1706634" y="1594371"/>
                  <a:pt x="1561436" y="1603576"/>
                </a:cubicBezTo>
                <a:cubicBezTo>
                  <a:pt x="1261021" y="1627794"/>
                  <a:pt x="1097642" y="1594491"/>
                  <a:pt x="901410" y="1603576"/>
                </a:cubicBezTo>
                <a:cubicBezTo>
                  <a:pt x="705178" y="1612661"/>
                  <a:pt x="425385" y="1626659"/>
                  <a:pt x="267268" y="1603576"/>
                </a:cubicBezTo>
                <a:cubicBezTo>
                  <a:pt x="118567" y="1572158"/>
                  <a:pt x="-11635" y="1464558"/>
                  <a:pt x="0" y="1336308"/>
                </a:cubicBezTo>
                <a:cubicBezTo>
                  <a:pt x="14730" y="1199754"/>
                  <a:pt x="20551" y="1056463"/>
                  <a:pt x="0" y="780407"/>
                </a:cubicBezTo>
                <a:cubicBezTo>
                  <a:pt x="-20551" y="504351"/>
                  <a:pt x="6386" y="472754"/>
                  <a:pt x="0" y="267268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F726A88D-D092-6B66-A3DA-CFF3AF0EDE4F}"/>
              </a:ext>
            </a:extLst>
          </p:cNvPr>
          <p:cNvSpPr/>
          <p:nvPr/>
        </p:nvSpPr>
        <p:spPr>
          <a:xfrm>
            <a:off x="884644" y="3163864"/>
            <a:ext cx="1849351" cy="1603576"/>
          </a:xfrm>
          <a:custGeom>
            <a:avLst/>
            <a:gdLst>
              <a:gd name="connsiteX0" fmla="*/ 0 w 1849351"/>
              <a:gd name="connsiteY0" fmla="*/ 267268 h 1603576"/>
              <a:gd name="connsiteX1" fmla="*/ 267268 w 1849351"/>
              <a:gd name="connsiteY1" fmla="*/ 0 h 1603576"/>
              <a:gd name="connsiteX2" fmla="*/ 885231 w 1849351"/>
              <a:gd name="connsiteY2" fmla="*/ 0 h 1603576"/>
              <a:gd name="connsiteX3" fmla="*/ 1582083 w 1849351"/>
              <a:gd name="connsiteY3" fmla="*/ 0 h 1603576"/>
              <a:gd name="connsiteX4" fmla="*/ 1849351 w 1849351"/>
              <a:gd name="connsiteY4" fmla="*/ 267268 h 1603576"/>
              <a:gd name="connsiteX5" fmla="*/ 1849351 w 1849351"/>
              <a:gd name="connsiteY5" fmla="*/ 801788 h 1603576"/>
              <a:gd name="connsiteX6" fmla="*/ 1849351 w 1849351"/>
              <a:gd name="connsiteY6" fmla="*/ 1336308 h 1603576"/>
              <a:gd name="connsiteX7" fmla="*/ 1582083 w 1849351"/>
              <a:gd name="connsiteY7" fmla="*/ 1603576 h 1603576"/>
              <a:gd name="connsiteX8" fmla="*/ 937824 w 1849351"/>
              <a:gd name="connsiteY8" fmla="*/ 1603576 h 1603576"/>
              <a:gd name="connsiteX9" fmla="*/ 267268 w 1849351"/>
              <a:gd name="connsiteY9" fmla="*/ 1603576 h 1603576"/>
              <a:gd name="connsiteX10" fmla="*/ 0 w 1849351"/>
              <a:gd name="connsiteY10" fmla="*/ 1336308 h 1603576"/>
              <a:gd name="connsiteX11" fmla="*/ 0 w 1849351"/>
              <a:gd name="connsiteY11" fmla="*/ 780407 h 1603576"/>
              <a:gd name="connsiteX12" fmla="*/ 0 w 1849351"/>
              <a:gd name="connsiteY12" fmla="*/ 267268 h 16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9351" h="1603576" fill="none" extrusionOk="0">
                <a:moveTo>
                  <a:pt x="0" y="267268"/>
                </a:moveTo>
                <a:cubicBezTo>
                  <a:pt x="3733" y="121478"/>
                  <a:pt x="108619" y="9136"/>
                  <a:pt x="267268" y="0"/>
                </a:cubicBezTo>
                <a:cubicBezTo>
                  <a:pt x="557437" y="17021"/>
                  <a:pt x="750576" y="13353"/>
                  <a:pt x="885231" y="0"/>
                </a:cubicBezTo>
                <a:cubicBezTo>
                  <a:pt x="1019886" y="-13353"/>
                  <a:pt x="1294991" y="31829"/>
                  <a:pt x="1582083" y="0"/>
                </a:cubicBezTo>
                <a:cubicBezTo>
                  <a:pt x="1752289" y="14741"/>
                  <a:pt x="1879097" y="113264"/>
                  <a:pt x="1849351" y="267268"/>
                </a:cubicBezTo>
                <a:cubicBezTo>
                  <a:pt x="1824652" y="483113"/>
                  <a:pt x="1857367" y="667395"/>
                  <a:pt x="1849351" y="801788"/>
                </a:cubicBezTo>
                <a:cubicBezTo>
                  <a:pt x="1841335" y="936181"/>
                  <a:pt x="1869888" y="1224833"/>
                  <a:pt x="1849351" y="1336308"/>
                </a:cubicBezTo>
                <a:cubicBezTo>
                  <a:pt x="1857403" y="1506866"/>
                  <a:pt x="1740876" y="1606881"/>
                  <a:pt x="1582083" y="1603576"/>
                </a:cubicBezTo>
                <a:cubicBezTo>
                  <a:pt x="1339372" y="1572304"/>
                  <a:pt x="1169764" y="1621839"/>
                  <a:pt x="937824" y="1603576"/>
                </a:cubicBezTo>
                <a:cubicBezTo>
                  <a:pt x="705884" y="1585313"/>
                  <a:pt x="454306" y="1575801"/>
                  <a:pt x="267268" y="1603576"/>
                </a:cubicBezTo>
                <a:cubicBezTo>
                  <a:pt x="100994" y="1597260"/>
                  <a:pt x="-20077" y="1487969"/>
                  <a:pt x="0" y="1336308"/>
                </a:cubicBezTo>
                <a:cubicBezTo>
                  <a:pt x="-25759" y="1090975"/>
                  <a:pt x="6028" y="1016577"/>
                  <a:pt x="0" y="780407"/>
                </a:cubicBezTo>
                <a:cubicBezTo>
                  <a:pt x="-6028" y="544237"/>
                  <a:pt x="12403" y="418359"/>
                  <a:pt x="0" y="267268"/>
                </a:cubicBezTo>
                <a:close/>
              </a:path>
              <a:path w="1849351" h="1603576" stroke="0" extrusionOk="0">
                <a:moveTo>
                  <a:pt x="0" y="267268"/>
                </a:moveTo>
                <a:cubicBezTo>
                  <a:pt x="-3740" y="117109"/>
                  <a:pt x="97181" y="19701"/>
                  <a:pt x="267268" y="0"/>
                </a:cubicBezTo>
                <a:cubicBezTo>
                  <a:pt x="519372" y="11785"/>
                  <a:pt x="607603" y="26235"/>
                  <a:pt x="898379" y="0"/>
                </a:cubicBezTo>
                <a:cubicBezTo>
                  <a:pt x="1189155" y="-26235"/>
                  <a:pt x="1362389" y="-13453"/>
                  <a:pt x="1582083" y="0"/>
                </a:cubicBezTo>
                <a:cubicBezTo>
                  <a:pt x="1706233" y="1708"/>
                  <a:pt x="1860638" y="119287"/>
                  <a:pt x="1849351" y="267268"/>
                </a:cubicBezTo>
                <a:cubicBezTo>
                  <a:pt x="1838884" y="440353"/>
                  <a:pt x="1842057" y="670027"/>
                  <a:pt x="1849351" y="791098"/>
                </a:cubicBezTo>
                <a:cubicBezTo>
                  <a:pt x="1856646" y="912169"/>
                  <a:pt x="1832981" y="1073216"/>
                  <a:pt x="1849351" y="1336308"/>
                </a:cubicBezTo>
                <a:cubicBezTo>
                  <a:pt x="1833964" y="1486737"/>
                  <a:pt x="1727281" y="1594371"/>
                  <a:pt x="1582083" y="1603576"/>
                </a:cubicBezTo>
                <a:cubicBezTo>
                  <a:pt x="1305442" y="1596676"/>
                  <a:pt x="1157992" y="1592829"/>
                  <a:pt x="911527" y="1603576"/>
                </a:cubicBezTo>
                <a:cubicBezTo>
                  <a:pt x="665062" y="1614323"/>
                  <a:pt x="452082" y="1619559"/>
                  <a:pt x="267268" y="1603576"/>
                </a:cubicBezTo>
                <a:cubicBezTo>
                  <a:pt x="118567" y="1572158"/>
                  <a:pt x="-11635" y="1464558"/>
                  <a:pt x="0" y="1336308"/>
                </a:cubicBezTo>
                <a:cubicBezTo>
                  <a:pt x="14730" y="1199754"/>
                  <a:pt x="20551" y="1056463"/>
                  <a:pt x="0" y="780407"/>
                </a:cubicBezTo>
                <a:cubicBezTo>
                  <a:pt x="-20551" y="504351"/>
                  <a:pt x="6386" y="472754"/>
                  <a:pt x="0" y="267268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C9BF9635-587C-DF94-F544-6CCA91E709AA}"/>
              </a:ext>
            </a:extLst>
          </p:cNvPr>
          <p:cNvSpPr/>
          <p:nvPr/>
        </p:nvSpPr>
        <p:spPr>
          <a:xfrm>
            <a:off x="2809396" y="1390347"/>
            <a:ext cx="1928215" cy="1603576"/>
          </a:xfrm>
          <a:custGeom>
            <a:avLst/>
            <a:gdLst>
              <a:gd name="connsiteX0" fmla="*/ 0 w 1928215"/>
              <a:gd name="connsiteY0" fmla="*/ 267268 h 1603576"/>
              <a:gd name="connsiteX1" fmla="*/ 267268 w 1928215"/>
              <a:gd name="connsiteY1" fmla="*/ 0 h 1603576"/>
              <a:gd name="connsiteX2" fmla="*/ 922297 w 1928215"/>
              <a:gd name="connsiteY2" fmla="*/ 0 h 1603576"/>
              <a:gd name="connsiteX3" fmla="*/ 1660947 w 1928215"/>
              <a:gd name="connsiteY3" fmla="*/ 0 h 1603576"/>
              <a:gd name="connsiteX4" fmla="*/ 1928215 w 1928215"/>
              <a:gd name="connsiteY4" fmla="*/ 267268 h 1603576"/>
              <a:gd name="connsiteX5" fmla="*/ 1928215 w 1928215"/>
              <a:gd name="connsiteY5" fmla="*/ 801788 h 1603576"/>
              <a:gd name="connsiteX6" fmla="*/ 1928215 w 1928215"/>
              <a:gd name="connsiteY6" fmla="*/ 1336308 h 1603576"/>
              <a:gd name="connsiteX7" fmla="*/ 1660947 w 1928215"/>
              <a:gd name="connsiteY7" fmla="*/ 1603576 h 1603576"/>
              <a:gd name="connsiteX8" fmla="*/ 978044 w 1928215"/>
              <a:gd name="connsiteY8" fmla="*/ 1603576 h 1603576"/>
              <a:gd name="connsiteX9" fmla="*/ 267268 w 1928215"/>
              <a:gd name="connsiteY9" fmla="*/ 1603576 h 1603576"/>
              <a:gd name="connsiteX10" fmla="*/ 0 w 1928215"/>
              <a:gd name="connsiteY10" fmla="*/ 1336308 h 1603576"/>
              <a:gd name="connsiteX11" fmla="*/ 0 w 1928215"/>
              <a:gd name="connsiteY11" fmla="*/ 780407 h 1603576"/>
              <a:gd name="connsiteX12" fmla="*/ 0 w 1928215"/>
              <a:gd name="connsiteY12" fmla="*/ 267268 h 16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28215" h="1603576" fill="none" extrusionOk="0">
                <a:moveTo>
                  <a:pt x="0" y="267268"/>
                </a:moveTo>
                <a:cubicBezTo>
                  <a:pt x="3733" y="121478"/>
                  <a:pt x="108619" y="9136"/>
                  <a:pt x="267268" y="0"/>
                </a:cubicBezTo>
                <a:cubicBezTo>
                  <a:pt x="553857" y="-468"/>
                  <a:pt x="722157" y="-3454"/>
                  <a:pt x="922297" y="0"/>
                </a:cubicBezTo>
                <a:cubicBezTo>
                  <a:pt x="1122437" y="3454"/>
                  <a:pt x="1442522" y="27770"/>
                  <a:pt x="1660947" y="0"/>
                </a:cubicBezTo>
                <a:cubicBezTo>
                  <a:pt x="1831153" y="14741"/>
                  <a:pt x="1957961" y="113264"/>
                  <a:pt x="1928215" y="267268"/>
                </a:cubicBezTo>
                <a:cubicBezTo>
                  <a:pt x="1903516" y="483113"/>
                  <a:pt x="1936231" y="667395"/>
                  <a:pt x="1928215" y="801788"/>
                </a:cubicBezTo>
                <a:cubicBezTo>
                  <a:pt x="1920199" y="936181"/>
                  <a:pt x="1948752" y="1224833"/>
                  <a:pt x="1928215" y="1336308"/>
                </a:cubicBezTo>
                <a:cubicBezTo>
                  <a:pt x="1936267" y="1506866"/>
                  <a:pt x="1819740" y="1606881"/>
                  <a:pt x="1660947" y="1603576"/>
                </a:cubicBezTo>
                <a:cubicBezTo>
                  <a:pt x="1468268" y="1616566"/>
                  <a:pt x="1284102" y="1605122"/>
                  <a:pt x="978044" y="1603576"/>
                </a:cubicBezTo>
                <a:cubicBezTo>
                  <a:pt x="671986" y="1602030"/>
                  <a:pt x="529409" y="1570386"/>
                  <a:pt x="267268" y="1603576"/>
                </a:cubicBezTo>
                <a:cubicBezTo>
                  <a:pt x="100994" y="1597260"/>
                  <a:pt x="-20077" y="1487969"/>
                  <a:pt x="0" y="1336308"/>
                </a:cubicBezTo>
                <a:cubicBezTo>
                  <a:pt x="-25759" y="1090975"/>
                  <a:pt x="6028" y="1016577"/>
                  <a:pt x="0" y="780407"/>
                </a:cubicBezTo>
                <a:cubicBezTo>
                  <a:pt x="-6028" y="544237"/>
                  <a:pt x="12403" y="418359"/>
                  <a:pt x="0" y="267268"/>
                </a:cubicBezTo>
                <a:close/>
              </a:path>
              <a:path w="1928215" h="1603576" stroke="0" extrusionOk="0">
                <a:moveTo>
                  <a:pt x="0" y="267268"/>
                </a:moveTo>
                <a:cubicBezTo>
                  <a:pt x="-3740" y="117109"/>
                  <a:pt x="97181" y="19701"/>
                  <a:pt x="267268" y="0"/>
                </a:cubicBezTo>
                <a:cubicBezTo>
                  <a:pt x="456194" y="19035"/>
                  <a:pt x="761226" y="18651"/>
                  <a:pt x="936234" y="0"/>
                </a:cubicBezTo>
                <a:cubicBezTo>
                  <a:pt x="1111242" y="-18651"/>
                  <a:pt x="1446543" y="14656"/>
                  <a:pt x="1660947" y="0"/>
                </a:cubicBezTo>
                <a:cubicBezTo>
                  <a:pt x="1785097" y="1708"/>
                  <a:pt x="1939502" y="119287"/>
                  <a:pt x="1928215" y="267268"/>
                </a:cubicBezTo>
                <a:cubicBezTo>
                  <a:pt x="1917748" y="440353"/>
                  <a:pt x="1920921" y="670027"/>
                  <a:pt x="1928215" y="791098"/>
                </a:cubicBezTo>
                <a:cubicBezTo>
                  <a:pt x="1935510" y="912169"/>
                  <a:pt x="1911845" y="1073216"/>
                  <a:pt x="1928215" y="1336308"/>
                </a:cubicBezTo>
                <a:cubicBezTo>
                  <a:pt x="1912828" y="1486737"/>
                  <a:pt x="1806145" y="1594371"/>
                  <a:pt x="1660947" y="1603576"/>
                </a:cubicBezTo>
                <a:cubicBezTo>
                  <a:pt x="1406571" y="1624029"/>
                  <a:pt x="1183381" y="1590174"/>
                  <a:pt x="950171" y="1603576"/>
                </a:cubicBezTo>
                <a:cubicBezTo>
                  <a:pt x="716961" y="1616978"/>
                  <a:pt x="562662" y="1619508"/>
                  <a:pt x="267268" y="1603576"/>
                </a:cubicBezTo>
                <a:cubicBezTo>
                  <a:pt x="118567" y="1572158"/>
                  <a:pt x="-11635" y="1464558"/>
                  <a:pt x="0" y="1336308"/>
                </a:cubicBezTo>
                <a:cubicBezTo>
                  <a:pt x="14730" y="1199754"/>
                  <a:pt x="20551" y="1056463"/>
                  <a:pt x="0" y="780407"/>
                </a:cubicBezTo>
                <a:cubicBezTo>
                  <a:pt x="-20551" y="504351"/>
                  <a:pt x="6386" y="472754"/>
                  <a:pt x="0" y="267268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6E5BD4DE-028E-EEF3-0048-4354D9EB52D7}"/>
              </a:ext>
            </a:extLst>
          </p:cNvPr>
          <p:cNvSpPr/>
          <p:nvPr/>
        </p:nvSpPr>
        <p:spPr>
          <a:xfrm>
            <a:off x="4833416" y="3171240"/>
            <a:ext cx="1877098" cy="1603576"/>
          </a:xfrm>
          <a:custGeom>
            <a:avLst/>
            <a:gdLst>
              <a:gd name="connsiteX0" fmla="*/ 0 w 1877098"/>
              <a:gd name="connsiteY0" fmla="*/ 267268 h 1603576"/>
              <a:gd name="connsiteX1" fmla="*/ 267268 w 1877098"/>
              <a:gd name="connsiteY1" fmla="*/ 0 h 1603576"/>
              <a:gd name="connsiteX2" fmla="*/ 898272 w 1877098"/>
              <a:gd name="connsiteY2" fmla="*/ 0 h 1603576"/>
              <a:gd name="connsiteX3" fmla="*/ 1609830 w 1877098"/>
              <a:gd name="connsiteY3" fmla="*/ 0 h 1603576"/>
              <a:gd name="connsiteX4" fmla="*/ 1877098 w 1877098"/>
              <a:gd name="connsiteY4" fmla="*/ 267268 h 1603576"/>
              <a:gd name="connsiteX5" fmla="*/ 1877098 w 1877098"/>
              <a:gd name="connsiteY5" fmla="*/ 801788 h 1603576"/>
              <a:gd name="connsiteX6" fmla="*/ 1877098 w 1877098"/>
              <a:gd name="connsiteY6" fmla="*/ 1336308 h 1603576"/>
              <a:gd name="connsiteX7" fmla="*/ 1609830 w 1877098"/>
              <a:gd name="connsiteY7" fmla="*/ 1603576 h 1603576"/>
              <a:gd name="connsiteX8" fmla="*/ 951975 w 1877098"/>
              <a:gd name="connsiteY8" fmla="*/ 1603576 h 1603576"/>
              <a:gd name="connsiteX9" fmla="*/ 267268 w 1877098"/>
              <a:gd name="connsiteY9" fmla="*/ 1603576 h 1603576"/>
              <a:gd name="connsiteX10" fmla="*/ 0 w 1877098"/>
              <a:gd name="connsiteY10" fmla="*/ 1336308 h 1603576"/>
              <a:gd name="connsiteX11" fmla="*/ 0 w 1877098"/>
              <a:gd name="connsiteY11" fmla="*/ 780407 h 1603576"/>
              <a:gd name="connsiteX12" fmla="*/ 0 w 1877098"/>
              <a:gd name="connsiteY12" fmla="*/ 267268 h 16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77098" h="1603576" fill="none" extrusionOk="0">
                <a:moveTo>
                  <a:pt x="0" y="267268"/>
                </a:moveTo>
                <a:cubicBezTo>
                  <a:pt x="3733" y="121478"/>
                  <a:pt x="108619" y="9136"/>
                  <a:pt x="267268" y="0"/>
                </a:cubicBezTo>
                <a:cubicBezTo>
                  <a:pt x="485272" y="-8286"/>
                  <a:pt x="641178" y="-10457"/>
                  <a:pt x="898272" y="0"/>
                </a:cubicBezTo>
                <a:cubicBezTo>
                  <a:pt x="1155366" y="10457"/>
                  <a:pt x="1372510" y="-4251"/>
                  <a:pt x="1609830" y="0"/>
                </a:cubicBezTo>
                <a:cubicBezTo>
                  <a:pt x="1780036" y="14741"/>
                  <a:pt x="1906844" y="113264"/>
                  <a:pt x="1877098" y="267268"/>
                </a:cubicBezTo>
                <a:cubicBezTo>
                  <a:pt x="1852399" y="483113"/>
                  <a:pt x="1885114" y="667395"/>
                  <a:pt x="1877098" y="801788"/>
                </a:cubicBezTo>
                <a:cubicBezTo>
                  <a:pt x="1869082" y="936181"/>
                  <a:pt x="1897635" y="1224833"/>
                  <a:pt x="1877098" y="1336308"/>
                </a:cubicBezTo>
                <a:cubicBezTo>
                  <a:pt x="1885150" y="1506866"/>
                  <a:pt x="1768623" y="1606881"/>
                  <a:pt x="1609830" y="1603576"/>
                </a:cubicBezTo>
                <a:cubicBezTo>
                  <a:pt x="1465594" y="1586976"/>
                  <a:pt x="1155132" y="1596835"/>
                  <a:pt x="951975" y="1603576"/>
                </a:cubicBezTo>
                <a:cubicBezTo>
                  <a:pt x="748818" y="1610317"/>
                  <a:pt x="565857" y="1609379"/>
                  <a:pt x="267268" y="1603576"/>
                </a:cubicBezTo>
                <a:cubicBezTo>
                  <a:pt x="100994" y="1597260"/>
                  <a:pt x="-20077" y="1487969"/>
                  <a:pt x="0" y="1336308"/>
                </a:cubicBezTo>
                <a:cubicBezTo>
                  <a:pt x="-25759" y="1090975"/>
                  <a:pt x="6028" y="1016577"/>
                  <a:pt x="0" y="780407"/>
                </a:cubicBezTo>
                <a:cubicBezTo>
                  <a:pt x="-6028" y="544237"/>
                  <a:pt x="12403" y="418359"/>
                  <a:pt x="0" y="267268"/>
                </a:cubicBezTo>
                <a:close/>
              </a:path>
              <a:path w="1877098" h="1603576" stroke="0" extrusionOk="0">
                <a:moveTo>
                  <a:pt x="0" y="267268"/>
                </a:moveTo>
                <a:cubicBezTo>
                  <a:pt x="-3740" y="117109"/>
                  <a:pt x="97181" y="19701"/>
                  <a:pt x="267268" y="0"/>
                </a:cubicBezTo>
                <a:cubicBezTo>
                  <a:pt x="532743" y="-23684"/>
                  <a:pt x="683096" y="26489"/>
                  <a:pt x="911698" y="0"/>
                </a:cubicBezTo>
                <a:cubicBezTo>
                  <a:pt x="1140300" y="-26489"/>
                  <a:pt x="1409689" y="3195"/>
                  <a:pt x="1609830" y="0"/>
                </a:cubicBezTo>
                <a:cubicBezTo>
                  <a:pt x="1733980" y="1708"/>
                  <a:pt x="1888385" y="119287"/>
                  <a:pt x="1877098" y="267268"/>
                </a:cubicBezTo>
                <a:cubicBezTo>
                  <a:pt x="1866631" y="440353"/>
                  <a:pt x="1869804" y="670027"/>
                  <a:pt x="1877098" y="791098"/>
                </a:cubicBezTo>
                <a:cubicBezTo>
                  <a:pt x="1884393" y="912169"/>
                  <a:pt x="1860728" y="1073216"/>
                  <a:pt x="1877098" y="1336308"/>
                </a:cubicBezTo>
                <a:cubicBezTo>
                  <a:pt x="1861711" y="1486737"/>
                  <a:pt x="1755028" y="1594371"/>
                  <a:pt x="1609830" y="1603576"/>
                </a:cubicBezTo>
                <a:cubicBezTo>
                  <a:pt x="1419895" y="1610629"/>
                  <a:pt x="1111795" y="1600289"/>
                  <a:pt x="925123" y="1603576"/>
                </a:cubicBezTo>
                <a:cubicBezTo>
                  <a:pt x="738451" y="1606863"/>
                  <a:pt x="464533" y="1614913"/>
                  <a:pt x="267268" y="1603576"/>
                </a:cubicBezTo>
                <a:cubicBezTo>
                  <a:pt x="118567" y="1572158"/>
                  <a:pt x="-11635" y="1464558"/>
                  <a:pt x="0" y="1336308"/>
                </a:cubicBezTo>
                <a:cubicBezTo>
                  <a:pt x="14730" y="1199754"/>
                  <a:pt x="20551" y="1056463"/>
                  <a:pt x="0" y="780407"/>
                </a:cubicBezTo>
                <a:cubicBezTo>
                  <a:pt x="-20551" y="504351"/>
                  <a:pt x="6386" y="472754"/>
                  <a:pt x="0" y="267268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E2774955-6B42-C89A-0181-FFDF863156FA}"/>
              </a:ext>
            </a:extLst>
          </p:cNvPr>
          <p:cNvSpPr/>
          <p:nvPr/>
        </p:nvSpPr>
        <p:spPr>
          <a:xfrm>
            <a:off x="4833416" y="1390347"/>
            <a:ext cx="1877098" cy="1603576"/>
          </a:xfrm>
          <a:custGeom>
            <a:avLst/>
            <a:gdLst>
              <a:gd name="connsiteX0" fmla="*/ 0 w 1877098"/>
              <a:gd name="connsiteY0" fmla="*/ 267268 h 1603576"/>
              <a:gd name="connsiteX1" fmla="*/ 267268 w 1877098"/>
              <a:gd name="connsiteY1" fmla="*/ 0 h 1603576"/>
              <a:gd name="connsiteX2" fmla="*/ 898272 w 1877098"/>
              <a:gd name="connsiteY2" fmla="*/ 0 h 1603576"/>
              <a:gd name="connsiteX3" fmla="*/ 1609830 w 1877098"/>
              <a:gd name="connsiteY3" fmla="*/ 0 h 1603576"/>
              <a:gd name="connsiteX4" fmla="*/ 1877098 w 1877098"/>
              <a:gd name="connsiteY4" fmla="*/ 267268 h 1603576"/>
              <a:gd name="connsiteX5" fmla="*/ 1877098 w 1877098"/>
              <a:gd name="connsiteY5" fmla="*/ 801788 h 1603576"/>
              <a:gd name="connsiteX6" fmla="*/ 1877098 w 1877098"/>
              <a:gd name="connsiteY6" fmla="*/ 1336308 h 1603576"/>
              <a:gd name="connsiteX7" fmla="*/ 1609830 w 1877098"/>
              <a:gd name="connsiteY7" fmla="*/ 1603576 h 1603576"/>
              <a:gd name="connsiteX8" fmla="*/ 951975 w 1877098"/>
              <a:gd name="connsiteY8" fmla="*/ 1603576 h 1603576"/>
              <a:gd name="connsiteX9" fmla="*/ 267268 w 1877098"/>
              <a:gd name="connsiteY9" fmla="*/ 1603576 h 1603576"/>
              <a:gd name="connsiteX10" fmla="*/ 0 w 1877098"/>
              <a:gd name="connsiteY10" fmla="*/ 1336308 h 1603576"/>
              <a:gd name="connsiteX11" fmla="*/ 0 w 1877098"/>
              <a:gd name="connsiteY11" fmla="*/ 780407 h 1603576"/>
              <a:gd name="connsiteX12" fmla="*/ 0 w 1877098"/>
              <a:gd name="connsiteY12" fmla="*/ 267268 h 16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77098" h="1603576" fill="none" extrusionOk="0">
                <a:moveTo>
                  <a:pt x="0" y="267268"/>
                </a:moveTo>
                <a:cubicBezTo>
                  <a:pt x="3733" y="121478"/>
                  <a:pt x="108619" y="9136"/>
                  <a:pt x="267268" y="0"/>
                </a:cubicBezTo>
                <a:cubicBezTo>
                  <a:pt x="485272" y="-8286"/>
                  <a:pt x="641178" y="-10457"/>
                  <a:pt x="898272" y="0"/>
                </a:cubicBezTo>
                <a:cubicBezTo>
                  <a:pt x="1155366" y="10457"/>
                  <a:pt x="1372510" y="-4251"/>
                  <a:pt x="1609830" y="0"/>
                </a:cubicBezTo>
                <a:cubicBezTo>
                  <a:pt x="1780036" y="14741"/>
                  <a:pt x="1906844" y="113264"/>
                  <a:pt x="1877098" y="267268"/>
                </a:cubicBezTo>
                <a:cubicBezTo>
                  <a:pt x="1852399" y="483113"/>
                  <a:pt x="1885114" y="667395"/>
                  <a:pt x="1877098" y="801788"/>
                </a:cubicBezTo>
                <a:cubicBezTo>
                  <a:pt x="1869082" y="936181"/>
                  <a:pt x="1897635" y="1224833"/>
                  <a:pt x="1877098" y="1336308"/>
                </a:cubicBezTo>
                <a:cubicBezTo>
                  <a:pt x="1885150" y="1506866"/>
                  <a:pt x="1768623" y="1606881"/>
                  <a:pt x="1609830" y="1603576"/>
                </a:cubicBezTo>
                <a:cubicBezTo>
                  <a:pt x="1465594" y="1586976"/>
                  <a:pt x="1155132" y="1596835"/>
                  <a:pt x="951975" y="1603576"/>
                </a:cubicBezTo>
                <a:cubicBezTo>
                  <a:pt x="748818" y="1610317"/>
                  <a:pt x="565857" y="1609379"/>
                  <a:pt x="267268" y="1603576"/>
                </a:cubicBezTo>
                <a:cubicBezTo>
                  <a:pt x="100994" y="1597260"/>
                  <a:pt x="-20077" y="1487969"/>
                  <a:pt x="0" y="1336308"/>
                </a:cubicBezTo>
                <a:cubicBezTo>
                  <a:pt x="-25759" y="1090975"/>
                  <a:pt x="6028" y="1016577"/>
                  <a:pt x="0" y="780407"/>
                </a:cubicBezTo>
                <a:cubicBezTo>
                  <a:pt x="-6028" y="544237"/>
                  <a:pt x="12403" y="418359"/>
                  <a:pt x="0" y="267268"/>
                </a:cubicBezTo>
                <a:close/>
              </a:path>
              <a:path w="1877098" h="1603576" stroke="0" extrusionOk="0">
                <a:moveTo>
                  <a:pt x="0" y="267268"/>
                </a:moveTo>
                <a:cubicBezTo>
                  <a:pt x="-3740" y="117109"/>
                  <a:pt x="97181" y="19701"/>
                  <a:pt x="267268" y="0"/>
                </a:cubicBezTo>
                <a:cubicBezTo>
                  <a:pt x="532743" y="-23684"/>
                  <a:pt x="683096" y="26489"/>
                  <a:pt x="911698" y="0"/>
                </a:cubicBezTo>
                <a:cubicBezTo>
                  <a:pt x="1140300" y="-26489"/>
                  <a:pt x="1409689" y="3195"/>
                  <a:pt x="1609830" y="0"/>
                </a:cubicBezTo>
                <a:cubicBezTo>
                  <a:pt x="1733980" y="1708"/>
                  <a:pt x="1888385" y="119287"/>
                  <a:pt x="1877098" y="267268"/>
                </a:cubicBezTo>
                <a:cubicBezTo>
                  <a:pt x="1866631" y="440353"/>
                  <a:pt x="1869804" y="670027"/>
                  <a:pt x="1877098" y="791098"/>
                </a:cubicBezTo>
                <a:cubicBezTo>
                  <a:pt x="1884393" y="912169"/>
                  <a:pt x="1860728" y="1073216"/>
                  <a:pt x="1877098" y="1336308"/>
                </a:cubicBezTo>
                <a:cubicBezTo>
                  <a:pt x="1861711" y="1486737"/>
                  <a:pt x="1755028" y="1594371"/>
                  <a:pt x="1609830" y="1603576"/>
                </a:cubicBezTo>
                <a:cubicBezTo>
                  <a:pt x="1419895" y="1610629"/>
                  <a:pt x="1111795" y="1600289"/>
                  <a:pt x="925123" y="1603576"/>
                </a:cubicBezTo>
                <a:cubicBezTo>
                  <a:pt x="738451" y="1606863"/>
                  <a:pt x="464533" y="1614913"/>
                  <a:pt x="267268" y="1603576"/>
                </a:cubicBezTo>
                <a:cubicBezTo>
                  <a:pt x="118567" y="1572158"/>
                  <a:pt x="-11635" y="1464558"/>
                  <a:pt x="0" y="1336308"/>
                </a:cubicBezTo>
                <a:cubicBezTo>
                  <a:pt x="14730" y="1199754"/>
                  <a:pt x="20551" y="1056463"/>
                  <a:pt x="0" y="780407"/>
                </a:cubicBezTo>
                <a:cubicBezTo>
                  <a:pt x="-20551" y="504351"/>
                  <a:pt x="6386" y="472754"/>
                  <a:pt x="0" y="267268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30615C5C-F6D8-56E0-A8DA-0C7690E9A571}"/>
              </a:ext>
            </a:extLst>
          </p:cNvPr>
          <p:cNvSpPr/>
          <p:nvPr/>
        </p:nvSpPr>
        <p:spPr>
          <a:xfrm>
            <a:off x="1233538" y="1226820"/>
            <a:ext cx="1184366" cy="25557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Milchtüte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FC831441-1909-F23D-8FAD-86051A652DBB}"/>
              </a:ext>
            </a:extLst>
          </p:cNvPr>
          <p:cNvSpPr/>
          <p:nvPr/>
        </p:nvSpPr>
        <p:spPr>
          <a:xfrm>
            <a:off x="3192876" y="1226820"/>
            <a:ext cx="1184366" cy="25557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Achsen</a:t>
            </a: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E94F50A0-D6E0-FDB0-6AD1-4B4797C44E85}"/>
              </a:ext>
            </a:extLst>
          </p:cNvPr>
          <p:cNvSpPr/>
          <p:nvPr/>
        </p:nvSpPr>
        <p:spPr>
          <a:xfrm>
            <a:off x="4996931" y="1226820"/>
            <a:ext cx="1550068" cy="25557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Strohhalm</a:t>
            </a: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6F56DB05-FA1F-B930-5484-B627E8921D2F}"/>
              </a:ext>
            </a:extLst>
          </p:cNvPr>
          <p:cNvSpPr/>
          <p:nvPr/>
        </p:nvSpPr>
        <p:spPr>
          <a:xfrm>
            <a:off x="1233538" y="3088577"/>
            <a:ext cx="1184366" cy="25557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Räder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8A7CF489-8F2D-8069-536C-5DF72547C4B9}"/>
              </a:ext>
            </a:extLst>
          </p:cNvPr>
          <p:cNvSpPr/>
          <p:nvPr/>
        </p:nvSpPr>
        <p:spPr>
          <a:xfrm>
            <a:off x="5052642" y="3084220"/>
            <a:ext cx="1443609" cy="25557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Klebeband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A2CB3A2-EEE4-4BE3-8636-CC0991CC0D7C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B39C875-7C0A-296D-BA1E-57CD6A261D1B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426D0D1C-98AB-B5AB-75B8-82CF2300723E}"/>
              </a:ext>
            </a:extLst>
          </p:cNvPr>
          <p:cNvSpPr/>
          <p:nvPr/>
        </p:nvSpPr>
        <p:spPr>
          <a:xfrm>
            <a:off x="2809395" y="3163864"/>
            <a:ext cx="1928215" cy="1603576"/>
          </a:xfrm>
          <a:custGeom>
            <a:avLst/>
            <a:gdLst>
              <a:gd name="connsiteX0" fmla="*/ 0 w 1928215"/>
              <a:gd name="connsiteY0" fmla="*/ 267268 h 1603576"/>
              <a:gd name="connsiteX1" fmla="*/ 267268 w 1928215"/>
              <a:gd name="connsiteY1" fmla="*/ 0 h 1603576"/>
              <a:gd name="connsiteX2" fmla="*/ 922297 w 1928215"/>
              <a:gd name="connsiteY2" fmla="*/ 0 h 1603576"/>
              <a:gd name="connsiteX3" fmla="*/ 1660947 w 1928215"/>
              <a:gd name="connsiteY3" fmla="*/ 0 h 1603576"/>
              <a:gd name="connsiteX4" fmla="*/ 1928215 w 1928215"/>
              <a:gd name="connsiteY4" fmla="*/ 267268 h 1603576"/>
              <a:gd name="connsiteX5" fmla="*/ 1928215 w 1928215"/>
              <a:gd name="connsiteY5" fmla="*/ 801788 h 1603576"/>
              <a:gd name="connsiteX6" fmla="*/ 1928215 w 1928215"/>
              <a:gd name="connsiteY6" fmla="*/ 1336308 h 1603576"/>
              <a:gd name="connsiteX7" fmla="*/ 1660947 w 1928215"/>
              <a:gd name="connsiteY7" fmla="*/ 1603576 h 1603576"/>
              <a:gd name="connsiteX8" fmla="*/ 978044 w 1928215"/>
              <a:gd name="connsiteY8" fmla="*/ 1603576 h 1603576"/>
              <a:gd name="connsiteX9" fmla="*/ 267268 w 1928215"/>
              <a:gd name="connsiteY9" fmla="*/ 1603576 h 1603576"/>
              <a:gd name="connsiteX10" fmla="*/ 0 w 1928215"/>
              <a:gd name="connsiteY10" fmla="*/ 1336308 h 1603576"/>
              <a:gd name="connsiteX11" fmla="*/ 0 w 1928215"/>
              <a:gd name="connsiteY11" fmla="*/ 780407 h 1603576"/>
              <a:gd name="connsiteX12" fmla="*/ 0 w 1928215"/>
              <a:gd name="connsiteY12" fmla="*/ 267268 h 16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28215" h="1603576" fill="none" extrusionOk="0">
                <a:moveTo>
                  <a:pt x="0" y="267268"/>
                </a:moveTo>
                <a:cubicBezTo>
                  <a:pt x="3733" y="121478"/>
                  <a:pt x="108619" y="9136"/>
                  <a:pt x="267268" y="0"/>
                </a:cubicBezTo>
                <a:cubicBezTo>
                  <a:pt x="553857" y="-468"/>
                  <a:pt x="722157" y="-3454"/>
                  <a:pt x="922297" y="0"/>
                </a:cubicBezTo>
                <a:cubicBezTo>
                  <a:pt x="1122437" y="3454"/>
                  <a:pt x="1442522" y="27770"/>
                  <a:pt x="1660947" y="0"/>
                </a:cubicBezTo>
                <a:cubicBezTo>
                  <a:pt x="1831153" y="14741"/>
                  <a:pt x="1957961" y="113264"/>
                  <a:pt x="1928215" y="267268"/>
                </a:cubicBezTo>
                <a:cubicBezTo>
                  <a:pt x="1903516" y="483113"/>
                  <a:pt x="1936231" y="667395"/>
                  <a:pt x="1928215" y="801788"/>
                </a:cubicBezTo>
                <a:cubicBezTo>
                  <a:pt x="1920199" y="936181"/>
                  <a:pt x="1948752" y="1224833"/>
                  <a:pt x="1928215" y="1336308"/>
                </a:cubicBezTo>
                <a:cubicBezTo>
                  <a:pt x="1936267" y="1506866"/>
                  <a:pt x="1819740" y="1606881"/>
                  <a:pt x="1660947" y="1603576"/>
                </a:cubicBezTo>
                <a:cubicBezTo>
                  <a:pt x="1468268" y="1616566"/>
                  <a:pt x="1284102" y="1605122"/>
                  <a:pt x="978044" y="1603576"/>
                </a:cubicBezTo>
                <a:cubicBezTo>
                  <a:pt x="671986" y="1602030"/>
                  <a:pt x="529409" y="1570386"/>
                  <a:pt x="267268" y="1603576"/>
                </a:cubicBezTo>
                <a:cubicBezTo>
                  <a:pt x="100994" y="1597260"/>
                  <a:pt x="-20077" y="1487969"/>
                  <a:pt x="0" y="1336308"/>
                </a:cubicBezTo>
                <a:cubicBezTo>
                  <a:pt x="-25759" y="1090975"/>
                  <a:pt x="6028" y="1016577"/>
                  <a:pt x="0" y="780407"/>
                </a:cubicBezTo>
                <a:cubicBezTo>
                  <a:pt x="-6028" y="544237"/>
                  <a:pt x="12403" y="418359"/>
                  <a:pt x="0" y="267268"/>
                </a:cubicBezTo>
                <a:close/>
              </a:path>
              <a:path w="1928215" h="1603576" stroke="0" extrusionOk="0">
                <a:moveTo>
                  <a:pt x="0" y="267268"/>
                </a:moveTo>
                <a:cubicBezTo>
                  <a:pt x="-3740" y="117109"/>
                  <a:pt x="97181" y="19701"/>
                  <a:pt x="267268" y="0"/>
                </a:cubicBezTo>
                <a:cubicBezTo>
                  <a:pt x="456194" y="19035"/>
                  <a:pt x="761226" y="18651"/>
                  <a:pt x="936234" y="0"/>
                </a:cubicBezTo>
                <a:cubicBezTo>
                  <a:pt x="1111242" y="-18651"/>
                  <a:pt x="1446543" y="14656"/>
                  <a:pt x="1660947" y="0"/>
                </a:cubicBezTo>
                <a:cubicBezTo>
                  <a:pt x="1785097" y="1708"/>
                  <a:pt x="1939502" y="119287"/>
                  <a:pt x="1928215" y="267268"/>
                </a:cubicBezTo>
                <a:cubicBezTo>
                  <a:pt x="1917748" y="440353"/>
                  <a:pt x="1920921" y="670027"/>
                  <a:pt x="1928215" y="791098"/>
                </a:cubicBezTo>
                <a:cubicBezTo>
                  <a:pt x="1935510" y="912169"/>
                  <a:pt x="1911845" y="1073216"/>
                  <a:pt x="1928215" y="1336308"/>
                </a:cubicBezTo>
                <a:cubicBezTo>
                  <a:pt x="1912828" y="1486737"/>
                  <a:pt x="1806145" y="1594371"/>
                  <a:pt x="1660947" y="1603576"/>
                </a:cubicBezTo>
                <a:cubicBezTo>
                  <a:pt x="1406571" y="1624029"/>
                  <a:pt x="1183381" y="1590174"/>
                  <a:pt x="950171" y="1603576"/>
                </a:cubicBezTo>
                <a:cubicBezTo>
                  <a:pt x="716961" y="1616978"/>
                  <a:pt x="562662" y="1619508"/>
                  <a:pt x="267268" y="1603576"/>
                </a:cubicBezTo>
                <a:cubicBezTo>
                  <a:pt x="118567" y="1572158"/>
                  <a:pt x="-11635" y="1464558"/>
                  <a:pt x="0" y="1336308"/>
                </a:cubicBezTo>
                <a:cubicBezTo>
                  <a:pt x="14730" y="1199754"/>
                  <a:pt x="20551" y="1056463"/>
                  <a:pt x="0" y="780407"/>
                </a:cubicBezTo>
                <a:cubicBezTo>
                  <a:pt x="-20551" y="504351"/>
                  <a:pt x="6386" y="472754"/>
                  <a:pt x="0" y="267268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A5DF3F7E-59B1-603D-CF43-2B18A6550F0A}"/>
              </a:ext>
            </a:extLst>
          </p:cNvPr>
          <p:cNvSpPr/>
          <p:nvPr/>
        </p:nvSpPr>
        <p:spPr>
          <a:xfrm>
            <a:off x="3034281" y="3088577"/>
            <a:ext cx="1572483" cy="24619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Stift + Schere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BCCA79C-52E0-8546-9C17-E95A8DAF44B5}"/>
              </a:ext>
            </a:extLst>
          </p:cNvPr>
          <p:cNvSpPr/>
          <p:nvPr/>
        </p:nvSpPr>
        <p:spPr>
          <a:xfrm>
            <a:off x="5139326" y="131766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Grafik 63" descr="Ein Bild, das Text, Verpackung und Etikettierung, Box enthält.&#10;&#10;Automatisch generierte Beschreibung">
            <a:extLst>
              <a:ext uri="{FF2B5EF4-FFF2-40B4-BE49-F238E27FC236}">
                <a16:creationId xmlns:a16="http://schemas.microsoft.com/office/drawing/2014/main" id="{DF5354E7-6EF7-863D-D949-B53E0712B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3" y="1336449"/>
            <a:ext cx="2542796" cy="1694978"/>
          </a:xfrm>
          <a:prstGeom prst="rect">
            <a:avLst/>
          </a:prstGeom>
        </p:spPr>
      </p:pic>
      <p:pic>
        <p:nvPicPr>
          <p:cNvPr id="66" name="Grafik 65" descr="Ein Bild, das Nach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E544B224-1367-1DCA-B132-E281DEE33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43" y="1319441"/>
            <a:ext cx="2789552" cy="1859461"/>
          </a:xfrm>
          <a:prstGeom prst="rect">
            <a:avLst/>
          </a:prstGeom>
        </p:spPr>
      </p:pic>
      <p:pic>
        <p:nvPicPr>
          <p:cNvPr id="67" name="Grafik 66" descr="Ein Bild, das monochrom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0E5B1972-DD2F-779D-2328-5985FAF26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30" y="1180530"/>
            <a:ext cx="2963000" cy="1975078"/>
          </a:xfrm>
          <a:prstGeom prst="rect">
            <a:avLst/>
          </a:prstGeom>
        </p:spPr>
      </p:pic>
      <p:pic>
        <p:nvPicPr>
          <p:cNvPr id="68" name="Grafik 67" descr="Ein Bild, das Kreis enthält.&#10;&#10;Automatisch generierte Beschreibung">
            <a:extLst>
              <a:ext uri="{FF2B5EF4-FFF2-40B4-BE49-F238E27FC236}">
                <a16:creationId xmlns:a16="http://schemas.microsoft.com/office/drawing/2014/main" id="{F917A5DD-271F-6317-11A8-312A657A7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99" y="3285033"/>
            <a:ext cx="2056044" cy="1506987"/>
          </a:xfrm>
          <a:prstGeom prst="rect">
            <a:avLst/>
          </a:prstGeom>
        </p:spPr>
      </p:pic>
      <p:pic>
        <p:nvPicPr>
          <p:cNvPr id="69" name="Grafik 68" descr="Ein Bild, das Büroausstattung, Schreibwaren, Holzstift enthält.&#10;&#10;Automatisch generierte Beschreibung">
            <a:extLst>
              <a:ext uri="{FF2B5EF4-FFF2-40B4-BE49-F238E27FC236}">
                <a16:creationId xmlns:a16="http://schemas.microsoft.com/office/drawing/2014/main" id="{E3594191-9A70-EF5B-CB4A-F07AD1F6C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53" y="3593600"/>
            <a:ext cx="2172553" cy="1387626"/>
          </a:xfrm>
          <a:prstGeom prst="rect">
            <a:avLst/>
          </a:prstGeom>
        </p:spPr>
      </p:pic>
      <p:pic>
        <p:nvPicPr>
          <p:cNvPr id="70" name="Grafik 69" descr="Ein Bild, das Werkzeug, Schere, Handwerkzeug enthält.&#10;&#10;Automatisch generierte Beschreibung">
            <a:extLst>
              <a:ext uri="{FF2B5EF4-FFF2-40B4-BE49-F238E27FC236}">
                <a16:creationId xmlns:a16="http://schemas.microsoft.com/office/drawing/2014/main" id="{CEDAA2E2-CB14-069B-3252-8E6E66E968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903">
            <a:off x="2926797" y="3398291"/>
            <a:ext cx="1542038" cy="1063811"/>
          </a:xfrm>
          <a:prstGeom prst="rect">
            <a:avLst/>
          </a:prstGeom>
        </p:spPr>
      </p:pic>
      <p:pic>
        <p:nvPicPr>
          <p:cNvPr id="71" name="Grafik 70" descr="Ein Bild, das Kreis, Toilette enthält.&#10;&#10;Automatisch generierte Beschreibung">
            <a:extLst>
              <a:ext uri="{FF2B5EF4-FFF2-40B4-BE49-F238E27FC236}">
                <a16:creationId xmlns:a16="http://schemas.microsoft.com/office/drawing/2014/main" id="{B7336C5A-56A1-789D-9412-78EEA222A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12" y="3252753"/>
            <a:ext cx="2056043" cy="1553834"/>
          </a:xfrm>
          <a:prstGeom prst="rect">
            <a:avLst/>
          </a:prstGeom>
        </p:spPr>
      </p:pic>
      <p:pic>
        <p:nvPicPr>
          <p:cNvPr id="4" name="Grafik 3" descr="Ein Bild, das Diagramm, Zeichnung, Design, Clipart enthält.&#10;&#10;Automatisch generierte Beschreibung">
            <a:extLst>
              <a:ext uri="{FF2B5EF4-FFF2-40B4-BE49-F238E27FC236}">
                <a16:creationId xmlns:a16="http://schemas.microsoft.com/office/drawing/2014/main" id="{67D87A91-7283-217C-773E-EA7062E0D0A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584" y="135667"/>
            <a:ext cx="533106" cy="5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56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0A8F8-711E-684F-6E14-213FB62AD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7FAF422F-996A-C14F-4A43-A77EF28EB9AC}"/>
              </a:ext>
            </a:extLst>
          </p:cNvPr>
          <p:cNvSpPr/>
          <p:nvPr/>
        </p:nvSpPr>
        <p:spPr>
          <a:xfrm rot="16200000">
            <a:off x="2501258" y="-1272153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902228A5-4D4D-16F3-7F0A-75F5D2312577}"/>
              </a:ext>
            </a:extLst>
          </p:cNvPr>
          <p:cNvSpPr/>
          <p:nvPr/>
        </p:nvSpPr>
        <p:spPr>
          <a:xfrm>
            <a:off x="785924" y="931817"/>
            <a:ext cx="5980636" cy="394498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0347DCC2-76BE-8345-D907-17C1C0423153}"/>
              </a:ext>
            </a:extLst>
          </p:cNvPr>
          <p:cNvSpPr/>
          <p:nvPr/>
        </p:nvSpPr>
        <p:spPr>
          <a:xfrm>
            <a:off x="796636" y="115253"/>
            <a:ext cx="2258984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Planung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7D594AEA-0B07-F31A-DF14-0853D51FDE7E}"/>
              </a:ext>
            </a:extLst>
          </p:cNvPr>
          <p:cNvSpPr/>
          <p:nvPr/>
        </p:nvSpPr>
        <p:spPr>
          <a:xfrm>
            <a:off x="1211581" y="751114"/>
            <a:ext cx="1407224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Kreuze an!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766C1F2-7C7F-7D5F-AAFE-B033463E7643}"/>
              </a:ext>
            </a:extLst>
          </p:cNvPr>
          <p:cNvSpPr txBox="1"/>
          <p:nvPr/>
        </p:nvSpPr>
        <p:spPr>
          <a:xfrm>
            <a:off x="974384" y="1209644"/>
            <a:ext cx="5644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Worauf achtest du, damit dein Auto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möglichst weit und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geradeaus rollt?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0DA9CE3C-F3AD-A55F-E78B-9D7DE8B0F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414504"/>
              </p:ext>
            </p:extLst>
          </p:nvPr>
        </p:nvGraphicFramePr>
        <p:xfrm>
          <a:off x="1708616" y="1854095"/>
          <a:ext cx="5111418" cy="3017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583">
                  <a:extLst>
                    <a:ext uri="{9D8B030D-6E8A-4147-A177-3AD203B41FA5}">
                      <a16:colId xmlns:a16="http://schemas.microsoft.com/office/drawing/2014/main" val="857354910"/>
                    </a:ext>
                  </a:extLst>
                </a:gridCol>
                <a:gridCol w="1379029">
                  <a:extLst>
                    <a:ext uri="{9D8B030D-6E8A-4147-A177-3AD203B41FA5}">
                      <a16:colId xmlns:a16="http://schemas.microsoft.com/office/drawing/2014/main" val="2043751945"/>
                    </a:ext>
                  </a:extLst>
                </a:gridCol>
                <a:gridCol w="1703806">
                  <a:extLst>
                    <a:ext uri="{9D8B030D-6E8A-4147-A177-3AD203B41FA5}">
                      <a16:colId xmlns:a16="http://schemas.microsoft.com/office/drawing/2014/main" val="3693872754"/>
                    </a:ext>
                  </a:extLst>
                </a:gridCol>
              </a:tblGrid>
              <a:tr h="10059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Abstand der Räder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weit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kurz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84995"/>
                  </a:ext>
                </a:extLst>
              </a:tr>
              <a:tr h="10059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Länge der Achsen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kurz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488221"/>
                  </a:ext>
                </a:extLst>
              </a:tr>
              <a:tr h="10059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 des Autos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flach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658800"/>
                  </a:ext>
                </a:extLst>
              </a:tr>
            </a:tbl>
          </a:graphicData>
        </a:graphic>
      </p:graphicFrame>
      <p:sp>
        <p:nvSpPr>
          <p:cNvPr id="32" name="Ellipse 31">
            <a:extLst>
              <a:ext uri="{FF2B5EF4-FFF2-40B4-BE49-F238E27FC236}">
                <a16:creationId xmlns:a16="http://schemas.microsoft.com/office/drawing/2014/main" id="{BE4F8DCF-E25C-C1AE-6D2A-27F20BB5ECE2}"/>
              </a:ext>
            </a:extLst>
          </p:cNvPr>
          <p:cNvSpPr/>
          <p:nvPr/>
        </p:nvSpPr>
        <p:spPr>
          <a:xfrm>
            <a:off x="1240145" y="1847330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0382DC7-EF3A-3378-E54F-CE2CD532028D}"/>
              </a:ext>
            </a:extLst>
          </p:cNvPr>
          <p:cNvSpPr/>
          <p:nvPr/>
        </p:nvSpPr>
        <p:spPr>
          <a:xfrm>
            <a:off x="1235137" y="2844293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D6B39DA-3D24-6B74-58C9-AA3B6291ED62}"/>
              </a:ext>
            </a:extLst>
          </p:cNvPr>
          <p:cNvSpPr/>
          <p:nvPr/>
        </p:nvSpPr>
        <p:spPr>
          <a:xfrm>
            <a:off x="1229410" y="3880020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19A09FF-2E95-DC34-7392-5B776768C8F8}"/>
              </a:ext>
            </a:extLst>
          </p:cNvPr>
          <p:cNvSpPr/>
          <p:nvPr/>
        </p:nvSpPr>
        <p:spPr>
          <a:xfrm>
            <a:off x="3816196" y="2202964"/>
            <a:ext cx="374302" cy="369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BD7D54E-8749-AF89-1F32-171C08F84FD3}"/>
              </a:ext>
            </a:extLst>
          </p:cNvPr>
          <p:cNvSpPr/>
          <p:nvPr/>
        </p:nvSpPr>
        <p:spPr>
          <a:xfrm>
            <a:off x="5342319" y="2205453"/>
            <a:ext cx="374302" cy="369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DE4AC74-50D8-E669-4459-77E5C13DD380}"/>
              </a:ext>
            </a:extLst>
          </p:cNvPr>
          <p:cNvSpPr/>
          <p:nvPr/>
        </p:nvSpPr>
        <p:spPr>
          <a:xfrm>
            <a:off x="3820832" y="3232192"/>
            <a:ext cx="374302" cy="369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763EC2F-11A9-F99F-3362-036CBA5210A0}"/>
              </a:ext>
            </a:extLst>
          </p:cNvPr>
          <p:cNvSpPr/>
          <p:nvPr/>
        </p:nvSpPr>
        <p:spPr>
          <a:xfrm>
            <a:off x="5346955" y="3234681"/>
            <a:ext cx="374302" cy="369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5875FA7E-2A57-4C2C-98DD-D9A021483FCF}"/>
              </a:ext>
            </a:extLst>
          </p:cNvPr>
          <p:cNvSpPr/>
          <p:nvPr/>
        </p:nvSpPr>
        <p:spPr>
          <a:xfrm>
            <a:off x="3816196" y="4242231"/>
            <a:ext cx="374302" cy="369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7F01706-ADD5-2930-0FBD-A1DDFAAA621D}"/>
              </a:ext>
            </a:extLst>
          </p:cNvPr>
          <p:cNvSpPr/>
          <p:nvPr/>
        </p:nvSpPr>
        <p:spPr>
          <a:xfrm>
            <a:off x="5342319" y="4244720"/>
            <a:ext cx="374302" cy="369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8E62527-FE67-DF84-2FC0-7E95C04AC718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AF7DE54-574E-15E4-EE74-809C4D0A5A1C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7E836B-E28B-7D66-0447-48CDACB99E12}"/>
              </a:ext>
            </a:extLst>
          </p:cNvPr>
          <p:cNvSpPr/>
          <p:nvPr/>
        </p:nvSpPr>
        <p:spPr>
          <a:xfrm>
            <a:off x="2512966" y="144066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Grafik 46" descr="Ein Bild, das Text, Screenshot, Essen enthält.&#10;&#10;Automatisch generierte Beschreibung">
            <a:extLst>
              <a:ext uri="{FF2B5EF4-FFF2-40B4-BE49-F238E27FC236}">
                <a16:creationId xmlns:a16="http://schemas.microsoft.com/office/drawing/2014/main" id="{E14878ED-E01D-CE9D-0299-D64F20D08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55" y="3053676"/>
            <a:ext cx="1086672" cy="723071"/>
          </a:xfrm>
          <a:prstGeom prst="rect">
            <a:avLst/>
          </a:prstGeom>
        </p:spPr>
      </p:pic>
      <p:pic>
        <p:nvPicPr>
          <p:cNvPr id="51" name="Grafik 50" descr="Ein Bild, das Text, Essen, Snack enthält.&#10;&#10;Automatisch generierte Beschreibung">
            <a:extLst>
              <a:ext uri="{FF2B5EF4-FFF2-40B4-BE49-F238E27FC236}">
                <a16:creationId xmlns:a16="http://schemas.microsoft.com/office/drawing/2014/main" id="{63F2BDF9-59A8-705D-B007-63C3CE818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887" y="3672596"/>
            <a:ext cx="848794" cy="1136803"/>
          </a:xfrm>
          <a:prstGeom prst="rect">
            <a:avLst/>
          </a:prstGeom>
        </p:spPr>
      </p:pic>
      <p:pic>
        <p:nvPicPr>
          <p:cNvPr id="53" name="Grafik 52" descr="Ein Bild, das Text, Rad enthält.&#10;&#10;Automatisch generierte Beschreibung">
            <a:extLst>
              <a:ext uri="{FF2B5EF4-FFF2-40B4-BE49-F238E27FC236}">
                <a16:creationId xmlns:a16="http://schemas.microsoft.com/office/drawing/2014/main" id="{D173F942-8C69-1516-8309-1BCD0752C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07" y="3923524"/>
            <a:ext cx="1195312" cy="885501"/>
          </a:xfrm>
          <a:prstGeom prst="rect">
            <a:avLst/>
          </a:prstGeom>
        </p:spPr>
      </p:pic>
      <p:pic>
        <p:nvPicPr>
          <p:cNvPr id="55" name="Grafik 54" descr="Ein Bild, das Text, Screenshot, Kunst enthält.&#10;&#10;Automatisch generierte Beschreibung">
            <a:extLst>
              <a:ext uri="{FF2B5EF4-FFF2-40B4-BE49-F238E27FC236}">
                <a16:creationId xmlns:a16="http://schemas.microsoft.com/office/drawing/2014/main" id="{67957E73-BB32-18C6-D424-60674FB8A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27" y="2106060"/>
            <a:ext cx="897823" cy="546322"/>
          </a:xfrm>
          <a:prstGeom prst="rect">
            <a:avLst/>
          </a:prstGeom>
        </p:spPr>
      </p:pic>
      <p:pic>
        <p:nvPicPr>
          <p:cNvPr id="57" name="Grafik 56" descr="Ein Bild, das Maßstabsmodell, Spielzeug enthält.&#10;&#10;Automatisch generierte Beschreibung">
            <a:extLst>
              <a:ext uri="{FF2B5EF4-FFF2-40B4-BE49-F238E27FC236}">
                <a16:creationId xmlns:a16="http://schemas.microsoft.com/office/drawing/2014/main" id="{06E7FFE0-B6CC-6202-1C95-3E8792FDE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893" y="1992781"/>
            <a:ext cx="963940" cy="772880"/>
          </a:xfrm>
          <a:prstGeom prst="rect">
            <a:avLst/>
          </a:prstGeom>
        </p:spPr>
      </p:pic>
      <p:pic>
        <p:nvPicPr>
          <p:cNvPr id="59" name="Grafik 58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E7FC6B0A-9DFD-D0DB-E898-9B533F504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59" y="3053676"/>
            <a:ext cx="1071296" cy="681009"/>
          </a:xfrm>
          <a:prstGeom prst="rect">
            <a:avLst/>
          </a:prstGeom>
        </p:spPr>
      </p:pic>
      <p:pic>
        <p:nvPicPr>
          <p:cNvPr id="4" name="Grafik 3" descr="Ein Bild, das Grafiken, Schrift, Kreis, Clipart enthält.&#10;&#10;Automatisch generierte Beschreibung">
            <a:extLst>
              <a:ext uri="{FF2B5EF4-FFF2-40B4-BE49-F238E27FC236}">
                <a16:creationId xmlns:a16="http://schemas.microsoft.com/office/drawing/2014/main" id="{7741BBB2-C032-A596-FD44-C25CBA58202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14" y="142654"/>
            <a:ext cx="564845" cy="492708"/>
          </a:xfrm>
          <a:prstGeom prst="rect">
            <a:avLst/>
          </a:prstGeom>
        </p:spPr>
      </p:pic>
      <p:sp>
        <p:nvSpPr>
          <p:cNvPr id="5" name="Flussdiagramm: Zusammenführung 4">
            <a:extLst>
              <a:ext uri="{FF2B5EF4-FFF2-40B4-BE49-F238E27FC236}">
                <a16:creationId xmlns:a16="http://schemas.microsoft.com/office/drawing/2014/main" id="{66A5BEE2-123E-2546-02BC-BB1E27AA70FB}"/>
              </a:ext>
            </a:extLst>
          </p:cNvPr>
          <p:cNvSpPr/>
          <p:nvPr/>
        </p:nvSpPr>
        <p:spPr>
          <a:xfrm>
            <a:off x="3816196" y="2216662"/>
            <a:ext cx="374302" cy="369332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ussdiagramm: Zusammenführung 6">
            <a:extLst>
              <a:ext uri="{FF2B5EF4-FFF2-40B4-BE49-F238E27FC236}">
                <a16:creationId xmlns:a16="http://schemas.microsoft.com/office/drawing/2014/main" id="{245DC7D4-B5D1-2402-FE5B-E0C882EDDE8B}"/>
              </a:ext>
            </a:extLst>
          </p:cNvPr>
          <p:cNvSpPr/>
          <p:nvPr/>
        </p:nvSpPr>
        <p:spPr>
          <a:xfrm>
            <a:off x="5339811" y="3213625"/>
            <a:ext cx="374302" cy="369332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ussdiagramm: Zusammenführung 7">
            <a:extLst>
              <a:ext uri="{FF2B5EF4-FFF2-40B4-BE49-F238E27FC236}">
                <a16:creationId xmlns:a16="http://schemas.microsoft.com/office/drawing/2014/main" id="{94BAE0C0-E046-20B2-A72C-962E96E95CB4}"/>
              </a:ext>
            </a:extLst>
          </p:cNvPr>
          <p:cNvSpPr/>
          <p:nvPr/>
        </p:nvSpPr>
        <p:spPr>
          <a:xfrm>
            <a:off x="5346955" y="4223613"/>
            <a:ext cx="374302" cy="369332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233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8556F-3755-4036-E87E-891C2521E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0CE6001C-0E98-549A-C70E-3C7D4A3EAFC4}"/>
              </a:ext>
            </a:extLst>
          </p:cNvPr>
          <p:cNvSpPr/>
          <p:nvPr/>
        </p:nvSpPr>
        <p:spPr>
          <a:xfrm rot="16200000">
            <a:off x="2501258" y="-1272153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D9279DB6-171A-F7C4-90E5-C5F26BE7140C}"/>
              </a:ext>
            </a:extLst>
          </p:cNvPr>
          <p:cNvSpPr/>
          <p:nvPr/>
        </p:nvSpPr>
        <p:spPr>
          <a:xfrm>
            <a:off x="785924" y="115253"/>
            <a:ext cx="1932213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Bauen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BD918B0-A917-3030-188F-93E53B179CAD}"/>
              </a:ext>
            </a:extLst>
          </p:cNvPr>
          <p:cNvSpPr/>
          <p:nvPr/>
        </p:nvSpPr>
        <p:spPr>
          <a:xfrm>
            <a:off x="2177686" y="138127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3B562482-2756-2EEE-7A56-38E2975F5BC6}"/>
              </a:ext>
            </a:extLst>
          </p:cNvPr>
          <p:cNvSpPr/>
          <p:nvPr/>
        </p:nvSpPr>
        <p:spPr>
          <a:xfrm>
            <a:off x="785924" y="931817"/>
            <a:ext cx="5980636" cy="395514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8BE3C3B-3EC8-16F3-6E23-0F8715504AA6}"/>
              </a:ext>
            </a:extLst>
          </p:cNvPr>
          <p:cNvSpPr/>
          <p:nvPr/>
        </p:nvSpPr>
        <p:spPr>
          <a:xfrm>
            <a:off x="1211580" y="751114"/>
            <a:ext cx="1932213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versuche…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25D9134-BE59-26C7-089D-6A93C84C1769}"/>
              </a:ext>
            </a:extLst>
          </p:cNvPr>
          <p:cNvSpPr/>
          <p:nvPr/>
        </p:nvSpPr>
        <p:spPr>
          <a:xfrm>
            <a:off x="1006829" y="1327533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8A2B225-FAF1-08F1-EAFC-F18E2F27D521}"/>
              </a:ext>
            </a:extLst>
          </p:cNvPr>
          <p:cNvSpPr/>
          <p:nvPr/>
        </p:nvSpPr>
        <p:spPr>
          <a:xfrm>
            <a:off x="1025866" y="1800204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45E72A0-EAC4-E8FA-E32A-FB5B00AB4D90}"/>
              </a:ext>
            </a:extLst>
          </p:cNvPr>
          <p:cNvSpPr txBox="1"/>
          <p:nvPr/>
        </p:nvSpPr>
        <p:spPr>
          <a:xfrm>
            <a:off x="1429887" y="1326862"/>
            <a:ext cx="187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Baue dein Auto.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FA54295-5859-9890-9F04-ED7B57431DE6}"/>
              </a:ext>
            </a:extLst>
          </p:cNvPr>
          <p:cNvSpPr txBox="1"/>
          <p:nvPr/>
        </p:nvSpPr>
        <p:spPr>
          <a:xfrm>
            <a:off x="1453932" y="1800204"/>
            <a:ext cx="5121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Teste auf einer Rampe, ob das Auto weit und geradeaus rollt. Beobachte genau. 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BAC232B-F633-E48D-B1CF-110E3A0EBF94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46C7309-CF41-8051-EE7C-5C343ADA977F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6773DE1C-778F-2EE9-C37D-8346F9FDF0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1747" y="2815491"/>
            <a:ext cx="3670774" cy="172990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93FABA5-183D-41EB-4957-76389BB7BA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03" b="-5203"/>
          <a:stretch/>
        </p:blipFill>
        <p:spPr>
          <a:xfrm rot="1802252">
            <a:off x="3165212" y="2659624"/>
            <a:ext cx="1458694" cy="891581"/>
          </a:xfrm>
          <a:prstGeom prst="rect">
            <a:avLst/>
          </a:prstGeom>
        </p:spPr>
      </p:pic>
      <p:pic>
        <p:nvPicPr>
          <p:cNvPr id="4" name="Grafik 3" descr="Ein Bild, das Symbol, Clipart, Schrift, Reihe enthält.&#10;&#10;Automatisch generierte Beschreibung">
            <a:extLst>
              <a:ext uri="{FF2B5EF4-FFF2-40B4-BE49-F238E27FC236}">
                <a16:creationId xmlns:a16="http://schemas.microsoft.com/office/drawing/2014/main" id="{67DC2F72-63B0-04DF-E694-2D63193181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92" y="144931"/>
            <a:ext cx="516801" cy="4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3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DF772-2DF9-1239-EDDB-A6D27986D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CFDB165-B845-D051-5548-6E2DD9B6848D}"/>
              </a:ext>
            </a:extLst>
          </p:cNvPr>
          <p:cNvSpPr/>
          <p:nvPr/>
        </p:nvSpPr>
        <p:spPr>
          <a:xfrm>
            <a:off x="1439241" y="2958560"/>
            <a:ext cx="5062740" cy="87596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B064BF80-55EF-3132-F127-6A2424F6FE94}"/>
              </a:ext>
            </a:extLst>
          </p:cNvPr>
          <p:cNvSpPr/>
          <p:nvPr/>
        </p:nvSpPr>
        <p:spPr>
          <a:xfrm rot="16200000">
            <a:off x="3165058" y="-1264118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BAAD6B5A-1FC1-3EEE-0C2F-9D05E437BE0A}"/>
              </a:ext>
            </a:extLst>
          </p:cNvPr>
          <p:cNvSpPr/>
          <p:nvPr/>
        </p:nvSpPr>
        <p:spPr>
          <a:xfrm>
            <a:off x="785924" y="115253"/>
            <a:ext cx="2941124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Beobachten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2CB78B65-68A5-380D-3313-48399CD0EE20}"/>
              </a:ext>
            </a:extLst>
          </p:cNvPr>
          <p:cNvSpPr/>
          <p:nvPr/>
        </p:nvSpPr>
        <p:spPr>
          <a:xfrm>
            <a:off x="785924" y="931817"/>
            <a:ext cx="5980636" cy="3944983"/>
          </a:xfrm>
          <a:prstGeom prst="roundRect">
            <a:avLst>
              <a:gd name="adj" fmla="val 709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DCE10F3D-BF13-0A93-5FAA-EE160E3043B8}"/>
              </a:ext>
            </a:extLst>
          </p:cNvPr>
          <p:cNvSpPr/>
          <p:nvPr/>
        </p:nvSpPr>
        <p:spPr>
          <a:xfrm>
            <a:off x="1211579" y="751114"/>
            <a:ext cx="2893535" cy="40989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habe beobachtet…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C51A2C5-4458-5BAB-4614-209F5E66392E}"/>
              </a:ext>
            </a:extLst>
          </p:cNvPr>
          <p:cNvSpPr/>
          <p:nvPr/>
        </p:nvSpPr>
        <p:spPr>
          <a:xfrm>
            <a:off x="956029" y="1205613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2D44E60-8377-884B-5759-26C0BF9ED910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28C64D8-8FD2-5394-FC23-58587EB7BB2F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8CF13E8-E811-BC9B-77C5-4B58B9EBD9F9}"/>
              </a:ext>
            </a:extLst>
          </p:cNvPr>
          <p:cNvSpPr txBox="1"/>
          <p:nvPr/>
        </p:nvSpPr>
        <p:spPr>
          <a:xfrm>
            <a:off x="1370911" y="1197748"/>
            <a:ext cx="301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So ist mein Auto gefahren:  </a:t>
            </a:r>
          </a:p>
        </p:txBody>
      </p:sp>
      <p:graphicFrame>
        <p:nvGraphicFramePr>
          <p:cNvPr id="23" name="Tabelle 22">
            <a:extLst>
              <a:ext uri="{FF2B5EF4-FFF2-40B4-BE49-F238E27FC236}">
                <a16:creationId xmlns:a16="http://schemas.microsoft.com/office/drawing/2014/main" id="{E10F9F77-B84C-8EE4-9061-051300784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723132"/>
              </p:ext>
            </p:extLst>
          </p:nvPr>
        </p:nvGraphicFramePr>
        <p:xfrm>
          <a:off x="1458621" y="1639153"/>
          <a:ext cx="5111419" cy="497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1419">
                  <a:extLst>
                    <a:ext uri="{9D8B030D-6E8A-4147-A177-3AD203B41FA5}">
                      <a16:colId xmlns:a16="http://schemas.microsoft.com/office/drawing/2014/main" val="1909837555"/>
                    </a:ext>
                  </a:extLst>
                </a:gridCol>
              </a:tblGrid>
              <a:tr h="153602">
                <a:tc>
                  <a:txBody>
                    <a:bodyPr/>
                    <a:lstStyle/>
                    <a:p>
                      <a:endParaRPr lang="de-DE" sz="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417717"/>
                  </a:ext>
                </a:extLst>
              </a:tr>
              <a:tr h="190450">
                <a:tc>
                  <a:txBody>
                    <a:bodyPr/>
                    <a:lstStyle/>
                    <a:p>
                      <a:endParaRPr lang="de-DE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098391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endParaRPr lang="de-DE" sz="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317030"/>
                  </a:ext>
                </a:extLst>
              </a:tr>
            </a:tbl>
          </a:graphicData>
        </a:graphic>
      </p:graphicFrame>
      <p:graphicFrame>
        <p:nvGraphicFramePr>
          <p:cNvPr id="24" name="Tabelle 23">
            <a:extLst>
              <a:ext uri="{FF2B5EF4-FFF2-40B4-BE49-F238E27FC236}">
                <a16:creationId xmlns:a16="http://schemas.microsoft.com/office/drawing/2014/main" id="{FC94F326-B7A0-D4D5-14A0-0C29095982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854199"/>
              </p:ext>
            </p:extLst>
          </p:nvPr>
        </p:nvGraphicFramePr>
        <p:xfrm>
          <a:off x="1458621" y="2228689"/>
          <a:ext cx="5111419" cy="497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1419">
                  <a:extLst>
                    <a:ext uri="{9D8B030D-6E8A-4147-A177-3AD203B41FA5}">
                      <a16:colId xmlns:a16="http://schemas.microsoft.com/office/drawing/2014/main" val="1909837555"/>
                    </a:ext>
                  </a:extLst>
                </a:gridCol>
              </a:tblGrid>
              <a:tr h="153602">
                <a:tc>
                  <a:txBody>
                    <a:bodyPr/>
                    <a:lstStyle/>
                    <a:p>
                      <a:endParaRPr lang="de-DE" sz="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417717"/>
                  </a:ext>
                </a:extLst>
              </a:tr>
              <a:tr h="190450">
                <a:tc>
                  <a:txBody>
                    <a:bodyPr/>
                    <a:lstStyle/>
                    <a:p>
                      <a:endParaRPr lang="de-DE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098391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endParaRPr lang="de-DE" sz="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317030"/>
                  </a:ext>
                </a:extLst>
              </a:tr>
            </a:tbl>
          </a:graphicData>
        </a:graphic>
      </p:graphicFrame>
      <p:sp>
        <p:nvSpPr>
          <p:cNvPr id="27" name="Ellipse 26">
            <a:extLst>
              <a:ext uri="{FF2B5EF4-FFF2-40B4-BE49-F238E27FC236}">
                <a16:creationId xmlns:a16="http://schemas.microsoft.com/office/drawing/2014/main" id="{055F5B96-A90B-4ACE-0899-799A27DD69C1}"/>
              </a:ext>
            </a:extLst>
          </p:cNvPr>
          <p:cNvSpPr/>
          <p:nvPr/>
        </p:nvSpPr>
        <p:spPr>
          <a:xfrm>
            <a:off x="3184689" y="138127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81739B0C-EEDA-CD47-B867-A3D00556BED2}"/>
              </a:ext>
            </a:extLst>
          </p:cNvPr>
          <p:cNvSpPr/>
          <p:nvPr/>
        </p:nvSpPr>
        <p:spPr>
          <a:xfrm>
            <a:off x="1186570" y="4109009"/>
            <a:ext cx="5315411" cy="642792"/>
          </a:xfrm>
          <a:custGeom>
            <a:avLst/>
            <a:gdLst>
              <a:gd name="connsiteX0" fmla="*/ 0 w 5315411"/>
              <a:gd name="connsiteY0" fmla="*/ 107134 h 642792"/>
              <a:gd name="connsiteX1" fmla="*/ 107134 w 5315411"/>
              <a:gd name="connsiteY1" fmla="*/ 0 h 642792"/>
              <a:gd name="connsiteX2" fmla="*/ 693765 w 5315411"/>
              <a:gd name="connsiteY2" fmla="*/ 0 h 642792"/>
              <a:gd name="connsiteX3" fmla="*/ 1382420 w 5315411"/>
              <a:gd name="connsiteY3" fmla="*/ 0 h 642792"/>
              <a:gd name="connsiteX4" fmla="*/ 1867028 w 5315411"/>
              <a:gd name="connsiteY4" fmla="*/ 0 h 642792"/>
              <a:gd name="connsiteX5" fmla="*/ 2555683 w 5315411"/>
              <a:gd name="connsiteY5" fmla="*/ 0 h 642792"/>
              <a:gd name="connsiteX6" fmla="*/ 3091303 w 5315411"/>
              <a:gd name="connsiteY6" fmla="*/ 0 h 642792"/>
              <a:gd name="connsiteX7" fmla="*/ 3575911 w 5315411"/>
              <a:gd name="connsiteY7" fmla="*/ 0 h 642792"/>
              <a:gd name="connsiteX8" fmla="*/ 4213554 w 5315411"/>
              <a:gd name="connsiteY8" fmla="*/ 0 h 642792"/>
              <a:gd name="connsiteX9" fmla="*/ 5208277 w 5315411"/>
              <a:gd name="connsiteY9" fmla="*/ 0 h 642792"/>
              <a:gd name="connsiteX10" fmla="*/ 5315411 w 5315411"/>
              <a:gd name="connsiteY10" fmla="*/ 107134 h 642792"/>
              <a:gd name="connsiteX11" fmla="*/ 5315411 w 5315411"/>
              <a:gd name="connsiteY11" fmla="*/ 535658 h 642792"/>
              <a:gd name="connsiteX12" fmla="*/ 5208277 w 5315411"/>
              <a:gd name="connsiteY12" fmla="*/ 642792 h 642792"/>
              <a:gd name="connsiteX13" fmla="*/ 4468611 w 5315411"/>
              <a:gd name="connsiteY13" fmla="*/ 642792 h 642792"/>
              <a:gd name="connsiteX14" fmla="*/ 3932991 w 5315411"/>
              <a:gd name="connsiteY14" fmla="*/ 642792 h 642792"/>
              <a:gd name="connsiteX15" fmla="*/ 3193326 w 5315411"/>
              <a:gd name="connsiteY15" fmla="*/ 642792 h 642792"/>
              <a:gd name="connsiteX16" fmla="*/ 2453660 w 5315411"/>
              <a:gd name="connsiteY16" fmla="*/ 642792 h 642792"/>
              <a:gd name="connsiteX17" fmla="*/ 1816017 w 5315411"/>
              <a:gd name="connsiteY17" fmla="*/ 642792 h 642792"/>
              <a:gd name="connsiteX18" fmla="*/ 1331408 w 5315411"/>
              <a:gd name="connsiteY18" fmla="*/ 642792 h 642792"/>
              <a:gd name="connsiteX19" fmla="*/ 744777 w 5315411"/>
              <a:gd name="connsiteY19" fmla="*/ 642792 h 642792"/>
              <a:gd name="connsiteX20" fmla="*/ 107134 w 5315411"/>
              <a:gd name="connsiteY20" fmla="*/ 642792 h 642792"/>
              <a:gd name="connsiteX21" fmla="*/ 0 w 5315411"/>
              <a:gd name="connsiteY21" fmla="*/ 535658 h 642792"/>
              <a:gd name="connsiteX22" fmla="*/ 0 w 5315411"/>
              <a:gd name="connsiteY22" fmla="*/ 107134 h 64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15411" h="642792" fill="none" extrusionOk="0">
                <a:moveTo>
                  <a:pt x="0" y="107134"/>
                </a:moveTo>
                <a:cubicBezTo>
                  <a:pt x="4804" y="46586"/>
                  <a:pt x="49540" y="-2302"/>
                  <a:pt x="107134" y="0"/>
                </a:cubicBezTo>
                <a:cubicBezTo>
                  <a:pt x="262010" y="-6147"/>
                  <a:pt x="571920" y="24278"/>
                  <a:pt x="693765" y="0"/>
                </a:cubicBezTo>
                <a:cubicBezTo>
                  <a:pt x="815610" y="-24278"/>
                  <a:pt x="1074619" y="-8660"/>
                  <a:pt x="1382420" y="0"/>
                </a:cubicBezTo>
                <a:cubicBezTo>
                  <a:pt x="1690222" y="8660"/>
                  <a:pt x="1713288" y="23307"/>
                  <a:pt x="1867028" y="0"/>
                </a:cubicBezTo>
                <a:cubicBezTo>
                  <a:pt x="2020768" y="-23307"/>
                  <a:pt x="2396402" y="5235"/>
                  <a:pt x="2555683" y="0"/>
                </a:cubicBezTo>
                <a:cubicBezTo>
                  <a:pt x="2714965" y="-5235"/>
                  <a:pt x="2871420" y="-18026"/>
                  <a:pt x="3091303" y="0"/>
                </a:cubicBezTo>
                <a:cubicBezTo>
                  <a:pt x="3311186" y="18026"/>
                  <a:pt x="3372153" y="9151"/>
                  <a:pt x="3575911" y="0"/>
                </a:cubicBezTo>
                <a:cubicBezTo>
                  <a:pt x="3779669" y="-9151"/>
                  <a:pt x="4044349" y="-4050"/>
                  <a:pt x="4213554" y="0"/>
                </a:cubicBezTo>
                <a:cubicBezTo>
                  <a:pt x="4382759" y="4050"/>
                  <a:pt x="4912004" y="-31275"/>
                  <a:pt x="5208277" y="0"/>
                </a:cubicBezTo>
                <a:cubicBezTo>
                  <a:pt x="5253816" y="-1251"/>
                  <a:pt x="5307236" y="45170"/>
                  <a:pt x="5315411" y="107134"/>
                </a:cubicBezTo>
                <a:cubicBezTo>
                  <a:pt x="5305719" y="276302"/>
                  <a:pt x="5315974" y="344671"/>
                  <a:pt x="5315411" y="535658"/>
                </a:cubicBezTo>
                <a:cubicBezTo>
                  <a:pt x="5320802" y="583787"/>
                  <a:pt x="5262635" y="650958"/>
                  <a:pt x="5208277" y="642792"/>
                </a:cubicBezTo>
                <a:cubicBezTo>
                  <a:pt x="4853728" y="632577"/>
                  <a:pt x="4652900" y="662333"/>
                  <a:pt x="4468611" y="642792"/>
                </a:cubicBezTo>
                <a:cubicBezTo>
                  <a:pt x="4284322" y="623251"/>
                  <a:pt x="4111872" y="665550"/>
                  <a:pt x="3932991" y="642792"/>
                </a:cubicBezTo>
                <a:cubicBezTo>
                  <a:pt x="3754110" y="620034"/>
                  <a:pt x="3533531" y="648243"/>
                  <a:pt x="3193326" y="642792"/>
                </a:cubicBezTo>
                <a:cubicBezTo>
                  <a:pt x="2853122" y="637341"/>
                  <a:pt x="2781145" y="617805"/>
                  <a:pt x="2453660" y="642792"/>
                </a:cubicBezTo>
                <a:cubicBezTo>
                  <a:pt x="2126175" y="667779"/>
                  <a:pt x="1977227" y="641362"/>
                  <a:pt x="1816017" y="642792"/>
                </a:cubicBezTo>
                <a:cubicBezTo>
                  <a:pt x="1654807" y="644222"/>
                  <a:pt x="1564936" y="650810"/>
                  <a:pt x="1331408" y="642792"/>
                </a:cubicBezTo>
                <a:cubicBezTo>
                  <a:pt x="1097880" y="634774"/>
                  <a:pt x="922814" y="671536"/>
                  <a:pt x="744777" y="642792"/>
                </a:cubicBezTo>
                <a:cubicBezTo>
                  <a:pt x="566740" y="614048"/>
                  <a:pt x="414033" y="649351"/>
                  <a:pt x="107134" y="642792"/>
                </a:cubicBezTo>
                <a:cubicBezTo>
                  <a:pt x="35662" y="647788"/>
                  <a:pt x="-1498" y="596539"/>
                  <a:pt x="0" y="535658"/>
                </a:cubicBezTo>
                <a:cubicBezTo>
                  <a:pt x="-14630" y="385351"/>
                  <a:pt x="-9546" y="288689"/>
                  <a:pt x="0" y="107134"/>
                </a:cubicBezTo>
                <a:close/>
              </a:path>
              <a:path w="5315411" h="642792" stroke="0" extrusionOk="0">
                <a:moveTo>
                  <a:pt x="0" y="107134"/>
                </a:moveTo>
                <a:cubicBezTo>
                  <a:pt x="-11410" y="40182"/>
                  <a:pt x="46211" y="1538"/>
                  <a:pt x="107134" y="0"/>
                </a:cubicBezTo>
                <a:cubicBezTo>
                  <a:pt x="363595" y="-20112"/>
                  <a:pt x="414294" y="15030"/>
                  <a:pt x="642754" y="0"/>
                </a:cubicBezTo>
                <a:cubicBezTo>
                  <a:pt x="871214" y="-15030"/>
                  <a:pt x="1218720" y="28777"/>
                  <a:pt x="1382420" y="0"/>
                </a:cubicBezTo>
                <a:cubicBezTo>
                  <a:pt x="1546120" y="-28777"/>
                  <a:pt x="1724967" y="11895"/>
                  <a:pt x="1867028" y="0"/>
                </a:cubicBezTo>
                <a:cubicBezTo>
                  <a:pt x="2009089" y="-11895"/>
                  <a:pt x="2220967" y="-11143"/>
                  <a:pt x="2453660" y="0"/>
                </a:cubicBezTo>
                <a:cubicBezTo>
                  <a:pt x="2686353" y="11143"/>
                  <a:pt x="2829699" y="19532"/>
                  <a:pt x="3040291" y="0"/>
                </a:cubicBezTo>
                <a:cubicBezTo>
                  <a:pt x="3250883" y="-19532"/>
                  <a:pt x="3557125" y="-2355"/>
                  <a:pt x="3728946" y="0"/>
                </a:cubicBezTo>
                <a:cubicBezTo>
                  <a:pt x="3900767" y="2355"/>
                  <a:pt x="4004326" y="22048"/>
                  <a:pt x="4264566" y="0"/>
                </a:cubicBezTo>
                <a:cubicBezTo>
                  <a:pt x="4524806" y="-22048"/>
                  <a:pt x="4984575" y="-2587"/>
                  <a:pt x="5208277" y="0"/>
                </a:cubicBezTo>
                <a:cubicBezTo>
                  <a:pt x="5265376" y="5051"/>
                  <a:pt x="5319929" y="55213"/>
                  <a:pt x="5315411" y="107134"/>
                </a:cubicBezTo>
                <a:cubicBezTo>
                  <a:pt x="5298344" y="279245"/>
                  <a:pt x="5313330" y="434728"/>
                  <a:pt x="5315411" y="535658"/>
                </a:cubicBezTo>
                <a:cubicBezTo>
                  <a:pt x="5308235" y="583767"/>
                  <a:pt x="5265237" y="636474"/>
                  <a:pt x="5208277" y="642792"/>
                </a:cubicBezTo>
                <a:cubicBezTo>
                  <a:pt x="5063681" y="646839"/>
                  <a:pt x="4778563" y="666265"/>
                  <a:pt x="4621646" y="642792"/>
                </a:cubicBezTo>
                <a:cubicBezTo>
                  <a:pt x="4464729" y="619319"/>
                  <a:pt x="4240667" y="663064"/>
                  <a:pt x="4086026" y="642792"/>
                </a:cubicBezTo>
                <a:cubicBezTo>
                  <a:pt x="3931385" y="622520"/>
                  <a:pt x="3558990" y="620191"/>
                  <a:pt x="3397371" y="642792"/>
                </a:cubicBezTo>
                <a:cubicBezTo>
                  <a:pt x="3235752" y="665393"/>
                  <a:pt x="3086036" y="660401"/>
                  <a:pt x="2861751" y="642792"/>
                </a:cubicBezTo>
                <a:cubicBezTo>
                  <a:pt x="2637466" y="625183"/>
                  <a:pt x="2454877" y="608470"/>
                  <a:pt x="2173097" y="642792"/>
                </a:cubicBezTo>
                <a:cubicBezTo>
                  <a:pt x="1891317" y="677114"/>
                  <a:pt x="1780640" y="638985"/>
                  <a:pt x="1586465" y="642792"/>
                </a:cubicBezTo>
                <a:cubicBezTo>
                  <a:pt x="1392290" y="646599"/>
                  <a:pt x="1150526" y="622542"/>
                  <a:pt x="846800" y="642792"/>
                </a:cubicBezTo>
                <a:cubicBezTo>
                  <a:pt x="543074" y="663042"/>
                  <a:pt x="395503" y="666732"/>
                  <a:pt x="107134" y="642792"/>
                </a:cubicBezTo>
                <a:cubicBezTo>
                  <a:pt x="53139" y="649131"/>
                  <a:pt x="14432" y="595150"/>
                  <a:pt x="0" y="535658"/>
                </a:cubicBezTo>
                <a:cubicBezTo>
                  <a:pt x="8723" y="398792"/>
                  <a:pt x="18011" y="202023"/>
                  <a:pt x="0" y="107134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F54709AD-E0AD-AE65-DC3C-A253F6618E74}"/>
              </a:ext>
            </a:extLst>
          </p:cNvPr>
          <p:cNvSpPr txBox="1"/>
          <p:nvPr/>
        </p:nvSpPr>
        <p:spPr>
          <a:xfrm>
            <a:off x="1423904" y="4126115"/>
            <a:ext cx="5396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Du brauchst Hilfe?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Nutze die Tippkarten auf der letzten Seite. 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F789ED0-E9A6-6151-AF11-A232210A9A28}"/>
              </a:ext>
            </a:extLst>
          </p:cNvPr>
          <p:cNvSpPr txBox="1"/>
          <p:nvPr/>
        </p:nvSpPr>
        <p:spPr>
          <a:xfrm>
            <a:off x="1672576" y="3021609"/>
            <a:ext cx="60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weit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29B4BCE-79EC-9ACD-82B3-0DC3633C0E1C}"/>
              </a:ext>
            </a:extLst>
          </p:cNvPr>
          <p:cNvSpPr/>
          <p:nvPr/>
        </p:nvSpPr>
        <p:spPr>
          <a:xfrm>
            <a:off x="1064939" y="3871651"/>
            <a:ext cx="374302" cy="3693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81109A08-793B-9119-DC3B-9AE4DA5120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1266" y="3894661"/>
            <a:ext cx="303118" cy="312807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CB87C282-D2B6-30F6-F430-702C926CF44E}"/>
              </a:ext>
            </a:extLst>
          </p:cNvPr>
          <p:cNvSpPr txBox="1"/>
          <p:nvPr/>
        </p:nvSpPr>
        <p:spPr>
          <a:xfrm>
            <a:off x="2273381" y="342845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kurz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922D7C2F-6D27-7617-46D1-AA1080D83D02}"/>
              </a:ext>
            </a:extLst>
          </p:cNvPr>
          <p:cNvSpPr txBox="1"/>
          <p:nvPr/>
        </p:nvSpPr>
        <p:spPr>
          <a:xfrm>
            <a:off x="2959206" y="300734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zur Seite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6E81C90D-51C1-43EC-E2BE-3D60DCBAAF9A}"/>
              </a:ext>
            </a:extLst>
          </p:cNvPr>
          <p:cNvSpPr txBox="1"/>
          <p:nvPr/>
        </p:nvSpPr>
        <p:spPr>
          <a:xfrm>
            <a:off x="3932662" y="343567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geradeaus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D36B6BF5-B383-810D-E746-908BD26BF3F7}"/>
              </a:ext>
            </a:extLst>
          </p:cNvPr>
          <p:cNvSpPr txBox="1"/>
          <p:nvPr/>
        </p:nvSpPr>
        <p:spPr>
          <a:xfrm>
            <a:off x="5006302" y="3007341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wackelig</a:t>
            </a:r>
          </a:p>
        </p:txBody>
      </p:sp>
      <p:pic>
        <p:nvPicPr>
          <p:cNvPr id="2" name="Grafik 1" descr="Ein Bild, das Kreis, Design enthält.&#10;&#10;Automatisch generierte Beschreibung">
            <a:extLst>
              <a:ext uri="{FF2B5EF4-FFF2-40B4-BE49-F238E27FC236}">
                <a16:creationId xmlns:a16="http://schemas.microsoft.com/office/drawing/2014/main" id="{4D9A745D-5D7B-6A37-58E3-12249E0950D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71" y="148932"/>
            <a:ext cx="541400" cy="49129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FE899AB-6E8E-03E4-6280-94152CCBAF32}"/>
              </a:ext>
            </a:extLst>
          </p:cNvPr>
          <p:cNvSpPr/>
          <p:nvPr/>
        </p:nvSpPr>
        <p:spPr>
          <a:xfrm>
            <a:off x="1553382" y="3357282"/>
            <a:ext cx="201953" cy="6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035F0A3-65DD-C7F1-C2AE-C44CCA4A50BE}"/>
              </a:ext>
            </a:extLst>
          </p:cNvPr>
          <p:cNvSpPr/>
          <p:nvPr/>
        </p:nvSpPr>
        <p:spPr>
          <a:xfrm>
            <a:off x="2199142" y="3357282"/>
            <a:ext cx="201953" cy="6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26600AE-0F29-945B-9D9B-8D83FD0C3DCA}"/>
              </a:ext>
            </a:extLst>
          </p:cNvPr>
          <p:cNvSpPr/>
          <p:nvPr/>
        </p:nvSpPr>
        <p:spPr>
          <a:xfrm>
            <a:off x="2809812" y="3352584"/>
            <a:ext cx="201953" cy="6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9080C79-8139-D725-4D19-480BA4E6FD8E}"/>
              </a:ext>
            </a:extLst>
          </p:cNvPr>
          <p:cNvSpPr/>
          <p:nvPr/>
        </p:nvSpPr>
        <p:spPr>
          <a:xfrm>
            <a:off x="3455572" y="3352584"/>
            <a:ext cx="201953" cy="6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9B8874E-78AA-6C7C-1C98-EADDA2F36951}"/>
              </a:ext>
            </a:extLst>
          </p:cNvPr>
          <p:cNvSpPr/>
          <p:nvPr/>
        </p:nvSpPr>
        <p:spPr>
          <a:xfrm>
            <a:off x="4105115" y="3352584"/>
            <a:ext cx="201953" cy="6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42D1869-0B8B-D573-5A58-48E455F3F37F}"/>
              </a:ext>
            </a:extLst>
          </p:cNvPr>
          <p:cNvSpPr/>
          <p:nvPr/>
        </p:nvSpPr>
        <p:spPr>
          <a:xfrm>
            <a:off x="4750875" y="3352584"/>
            <a:ext cx="201953" cy="6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5EF8E11-9A7B-472E-E255-76C6A12B4B6F}"/>
              </a:ext>
            </a:extLst>
          </p:cNvPr>
          <p:cNvSpPr/>
          <p:nvPr/>
        </p:nvSpPr>
        <p:spPr>
          <a:xfrm>
            <a:off x="5459102" y="3360910"/>
            <a:ext cx="201953" cy="6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156C137-45A7-5591-5618-ACBB7B44B60D}"/>
              </a:ext>
            </a:extLst>
          </p:cNvPr>
          <p:cNvSpPr/>
          <p:nvPr/>
        </p:nvSpPr>
        <p:spPr>
          <a:xfrm>
            <a:off x="6104862" y="3360910"/>
            <a:ext cx="201953" cy="6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616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B03F6-7E1C-5152-A23B-73537EFC3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ihandform: Form 36">
            <a:extLst>
              <a:ext uri="{FF2B5EF4-FFF2-40B4-BE49-F238E27FC236}">
                <a16:creationId xmlns:a16="http://schemas.microsoft.com/office/drawing/2014/main" id="{FE95FDA9-1F7F-887B-0EF7-D612180C9E91}"/>
              </a:ext>
            </a:extLst>
          </p:cNvPr>
          <p:cNvSpPr/>
          <p:nvPr/>
        </p:nvSpPr>
        <p:spPr>
          <a:xfrm rot="16200000">
            <a:off x="4396063" y="-1288812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8C8953B-CFAB-24D2-A602-0D20A7DC9031}"/>
              </a:ext>
            </a:extLst>
          </p:cNvPr>
          <p:cNvSpPr/>
          <p:nvPr/>
        </p:nvSpPr>
        <p:spPr>
          <a:xfrm>
            <a:off x="785924" y="115253"/>
            <a:ext cx="3103170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Präsentieren 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0ECAA049-A90D-284A-A7EF-B035AE2426C5}"/>
              </a:ext>
            </a:extLst>
          </p:cNvPr>
          <p:cNvSpPr/>
          <p:nvPr/>
        </p:nvSpPr>
        <p:spPr>
          <a:xfrm>
            <a:off x="785924" y="931817"/>
            <a:ext cx="5980636" cy="394498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016D3BB0-5583-E5DA-A100-CCFE8D2E3E0C}"/>
              </a:ext>
            </a:extLst>
          </p:cNvPr>
          <p:cNvSpPr/>
          <p:nvPr/>
        </p:nvSpPr>
        <p:spPr>
          <a:xfrm>
            <a:off x="1211580" y="751114"/>
            <a:ext cx="2217420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präsentiere…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9CC1462-25D8-8F3B-AB17-048600D77551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BC0FEE2-6D81-5212-607B-B25CB379CE92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AD3D287-B31F-7014-0FB4-18F095ED6CBD}"/>
              </a:ext>
            </a:extLst>
          </p:cNvPr>
          <p:cNvSpPr txBox="1"/>
          <p:nvPr/>
        </p:nvSpPr>
        <p:spPr>
          <a:xfrm>
            <a:off x="1298667" y="1365107"/>
            <a:ext cx="53588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Nimm dein Auto mit in den Sitzkreis und zeige es deinen Mitschülerinnen und Mitschülern. </a:t>
            </a: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769248C-9615-B3CE-6C8A-AF1A93835C0E}"/>
              </a:ext>
            </a:extLst>
          </p:cNvPr>
          <p:cNvSpPr/>
          <p:nvPr/>
        </p:nvSpPr>
        <p:spPr>
          <a:xfrm>
            <a:off x="883557" y="1390347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861A4D2-9823-88EB-F185-C79A7BBBDFBC}"/>
              </a:ext>
            </a:extLst>
          </p:cNvPr>
          <p:cNvSpPr/>
          <p:nvPr/>
        </p:nvSpPr>
        <p:spPr>
          <a:xfrm>
            <a:off x="3333980" y="138127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F27AF102-DC5F-722C-BB6A-A1A47FB58E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2920" y="2213772"/>
            <a:ext cx="2742156" cy="2605668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158B01C4-8DCE-83A4-EFD5-037644B29B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03" b="-5203"/>
          <a:stretch/>
        </p:blipFill>
        <p:spPr>
          <a:xfrm>
            <a:off x="2729133" y="2849007"/>
            <a:ext cx="1912916" cy="1169210"/>
          </a:xfrm>
          <a:prstGeom prst="rect">
            <a:avLst/>
          </a:prstGeom>
        </p:spPr>
      </p:pic>
      <p:sp>
        <p:nvSpPr>
          <p:cNvPr id="19" name="Sprechblase: oval 18">
            <a:extLst>
              <a:ext uri="{FF2B5EF4-FFF2-40B4-BE49-F238E27FC236}">
                <a16:creationId xmlns:a16="http://schemas.microsoft.com/office/drawing/2014/main" id="{09CDA824-12C2-AA8A-354A-060EC84154B7}"/>
              </a:ext>
            </a:extLst>
          </p:cNvPr>
          <p:cNvSpPr/>
          <p:nvPr/>
        </p:nvSpPr>
        <p:spPr>
          <a:xfrm>
            <a:off x="4146144" y="2079479"/>
            <a:ext cx="2059480" cy="896512"/>
          </a:xfrm>
          <a:custGeom>
            <a:avLst/>
            <a:gdLst>
              <a:gd name="connsiteX0" fmla="*/ 141507 w 2059480"/>
              <a:gd name="connsiteY0" fmla="*/ 1016403 h 896512"/>
              <a:gd name="connsiteX1" fmla="*/ 298591 w 2059480"/>
              <a:gd name="connsiteY1" fmla="*/ 763904 h 896512"/>
              <a:gd name="connsiteX2" fmla="*/ 789502 w 2059480"/>
              <a:gd name="connsiteY2" fmla="*/ 12370 h 896512"/>
              <a:gd name="connsiteX3" fmla="*/ 1582619 w 2059480"/>
              <a:gd name="connsiteY3" fmla="*/ 70091 h 896512"/>
              <a:gd name="connsiteX4" fmla="*/ 1381742 w 2059480"/>
              <a:gd name="connsiteY4" fmla="*/ 869510 h 896512"/>
              <a:gd name="connsiteX5" fmla="*/ 623460 w 2059480"/>
              <a:gd name="connsiteY5" fmla="*/ 860149 h 896512"/>
              <a:gd name="connsiteX6" fmla="*/ 141507 w 2059480"/>
              <a:gd name="connsiteY6" fmla="*/ 1016403 h 89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9480" h="896512" fill="none" extrusionOk="0">
                <a:moveTo>
                  <a:pt x="141507" y="1016403"/>
                </a:moveTo>
                <a:cubicBezTo>
                  <a:pt x="194784" y="935010"/>
                  <a:pt x="245743" y="870769"/>
                  <a:pt x="298591" y="763904"/>
                </a:cubicBezTo>
                <a:cubicBezTo>
                  <a:pt x="-280386" y="508837"/>
                  <a:pt x="-37969" y="116640"/>
                  <a:pt x="789502" y="12370"/>
                </a:cubicBezTo>
                <a:cubicBezTo>
                  <a:pt x="1034267" y="7872"/>
                  <a:pt x="1346641" y="-3060"/>
                  <a:pt x="1582619" y="70091"/>
                </a:cubicBezTo>
                <a:cubicBezTo>
                  <a:pt x="2299209" y="280848"/>
                  <a:pt x="2155666" y="781369"/>
                  <a:pt x="1381742" y="869510"/>
                </a:cubicBezTo>
                <a:cubicBezTo>
                  <a:pt x="1122935" y="918913"/>
                  <a:pt x="810064" y="897266"/>
                  <a:pt x="623460" y="860149"/>
                </a:cubicBezTo>
                <a:cubicBezTo>
                  <a:pt x="500112" y="900313"/>
                  <a:pt x="282021" y="989805"/>
                  <a:pt x="141507" y="1016403"/>
                </a:cubicBezTo>
                <a:close/>
              </a:path>
              <a:path w="2059480" h="896512" stroke="0" extrusionOk="0">
                <a:moveTo>
                  <a:pt x="141507" y="1016403"/>
                </a:moveTo>
                <a:cubicBezTo>
                  <a:pt x="171240" y="960659"/>
                  <a:pt x="259044" y="852322"/>
                  <a:pt x="298591" y="763904"/>
                </a:cubicBezTo>
                <a:cubicBezTo>
                  <a:pt x="-253423" y="544662"/>
                  <a:pt x="-12460" y="132083"/>
                  <a:pt x="789502" y="12370"/>
                </a:cubicBezTo>
                <a:cubicBezTo>
                  <a:pt x="1080733" y="2611"/>
                  <a:pt x="1339906" y="-22089"/>
                  <a:pt x="1582619" y="70091"/>
                </a:cubicBezTo>
                <a:cubicBezTo>
                  <a:pt x="2297210" y="239384"/>
                  <a:pt x="2123009" y="736043"/>
                  <a:pt x="1381742" y="869510"/>
                </a:cubicBezTo>
                <a:cubicBezTo>
                  <a:pt x="1160413" y="880367"/>
                  <a:pt x="864354" y="891936"/>
                  <a:pt x="623460" y="860149"/>
                </a:cubicBezTo>
                <a:cubicBezTo>
                  <a:pt x="440563" y="914854"/>
                  <a:pt x="282293" y="990691"/>
                  <a:pt x="141507" y="101640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89948520">
                  <a:prstGeom prst="wedgeEllipseCallout">
                    <a:avLst>
                      <a:gd name="adj1" fmla="val -43129"/>
                      <a:gd name="adj2" fmla="val 6337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Meine Achsen sind…</a:t>
            </a:r>
          </a:p>
        </p:txBody>
      </p:sp>
      <p:sp>
        <p:nvSpPr>
          <p:cNvPr id="20" name="Sprechblase: oval 19">
            <a:extLst>
              <a:ext uri="{FF2B5EF4-FFF2-40B4-BE49-F238E27FC236}">
                <a16:creationId xmlns:a16="http://schemas.microsoft.com/office/drawing/2014/main" id="{1EFB5998-DB4D-F31D-2EDF-B643428F91F2}"/>
              </a:ext>
            </a:extLst>
          </p:cNvPr>
          <p:cNvSpPr/>
          <p:nvPr/>
        </p:nvSpPr>
        <p:spPr>
          <a:xfrm>
            <a:off x="905640" y="2183958"/>
            <a:ext cx="2059480" cy="896512"/>
          </a:xfrm>
          <a:custGeom>
            <a:avLst/>
            <a:gdLst>
              <a:gd name="connsiteX0" fmla="*/ 2065102 w 2059480"/>
              <a:gd name="connsiteY0" fmla="*/ 927406 h 896512"/>
              <a:gd name="connsiteX1" fmla="*/ 1579190 w 2059480"/>
              <a:gd name="connsiteY1" fmla="*/ 827368 h 896512"/>
              <a:gd name="connsiteX2" fmla="*/ 775845 w 2059480"/>
              <a:gd name="connsiteY2" fmla="*/ 882673 h 896512"/>
              <a:gd name="connsiteX3" fmla="*/ 344115 w 2059480"/>
              <a:gd name="connsiteY3" fmla="*/ 113808 h 896512"/>
              <a:gd name="connsiteX4" fmla="*/ 1205524 w 2059480"/>
              <a:gd name="connsiteY4" fmla="*/ 6580 h 896512"/>
              <a:gd name="connsiteX5" fmla="*/ 1865427 w 2059480"/>
              <a:gd name="connsiteY5" fmla="*/ 710164 h 896512"/>
              <a:gd name="connsiteX6" fmla="*/ 2065102 w 2059480"/>
              <a:gd name="connsiteY6" fmla="*/ 927406 h 89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9480" h="896512" fill="none" extrusionOk="0">
                <a:moveTo>
                  <a:pt x="2065102" y="927406"/>
                </a:moveTo>
                <a:cubicBezTo>
                  <a:pt x="1976456" y="896899"/>
                  <a:pt x="1805349" y="918729"/>
                  <a:pt x="1579190" y="827368"/>
                </a:cubicBezTo>
                <a:cubicBezTo>
                  <a:pt x="1315044" y="871935"/>
                  <a:pt x="1036079" y="923205"/>
                  <a:pt x="775845" y="882673"/>
                </a:cubicBezTo>
                <a:cubicBezTo>
                  <a:pt x="-20043" y="833160"/>
                  <a:pt x="-303405" y="261727"/>
                  <a:pt x="344115" y="113808"/>
                </a:cubicBezTo>
                <a:cubicBezTo>
                  <a:pt x="571545" y="59097"/>
                  <a:pt x="897100" y="-10843"/>
                  <a:pt x="1205524" y="6580"/>
                </a:cubicBezTo>
                <a:cubicBezTo>
                  <a:pt x="1988045" y="14203"/>
                  <a:pt x="2301235" y="440628"/>
                  <a:pt x="1865427" y="710164"/>
                </a:cubicBezTo>
                <a:cubicBezTo>
                  <a:pt x="1937661" y="761109"/>
                  <a:pt x="2039439" y="864003"/>
                  <a:pt x="2065102" y="927406"/>
                </a:cubicBezTo>
                <a:close/>
              </a:path>
              <a:path w="2059480" h="896512" stroke="0" extrusionOk="0">
                <a:moveTo>
                  <a:pt x="2065102" y="927406"/>
                </a:moveTo>
                <a:cubicBezTo>
                  <a:pt x="1829224" y="843421"/>
                  <a:pt x="1660348" y="811189"/>
                  <a:pt x="1579190" y="827368"/>
                </a:cubicBezTo>
                <a:cubicBezTo>
                  <a:pt x="1294078" y="891892"/>
                  <a:pt x="1055702" y="919781"/>
                  <a:pt x="775845" y="882673"/>
                </a:cubicBezTo>
                <a:cubicBezTo>
                  <a:pt x="8777" y="794842"/>
                  <a:pt x="-211241" y="367411"/>
                  <a:pt x="344115" y="113808"/>
                </a:cubicBezTo>
                <a:cubicBezTo>
                  <a:pt x="587773" y="54879"/>
                  <a:pt x="935644" y="9665"/>
                  <a:pt x="1205524" y="6580"/>
                </a:cubicBezTo>
                <a:cubicBezTo>
                  <a:pt x="1967941" y="57754"/>
                  <a:pt x="2296550" y="379499"/>
                  <a:pt x="1865427" y="710164"/>
                </a:cubicBezTo>
                <a:cubicBezTo>
                  <a:pt x="1968112" y="794351"/>
                  <a:pt x="1967054" y="827083"/>
                  <a:pt x="2065102" y="92740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51467784">
                  <a:prstGeom prst="wedgeEllipseCallout">
                    <a:avLst>
                      <a:gd name="adj1" fmla="val 50273"/>
                      <a:gd name="adj2" fmla="val 5344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Meine Räder sind…</a:t>
            </a:r>
          </a:p>
        </p:txBody>
      </p:sp>
      <p:sp>
        <p:nvSpPr>
          <p:cNvPr id="21" name="Sprechblase: oval 20">
            <a:extLst>
              <a:ext uri="{FF2B5EF4-FFF2-40B4-BE49-F238E27FC236}">
                <a16:creationId xmlns:a16="http://schemas.microsoft.com/office/drawing/2014/main" id="{2BED62DF-003E-5287-5C12-344D1168EE6E}"/>
              </a:ext>
            </a:extLst>
          </p:cNvPr>
          <p:cNvSpPr/>
          <p:nvPr/>
        </p:nvSpPr>
        <p:spPr>
          <a:xfrm>
            <a:off x="4663625" y="3769626"/>
            <a:ext cx="2059480" cy="896512"/>
          </a:xfrm>
          <a:custGeom>
            <a:avLst/>
            <a:gdLst>
              <a:gd name="connsiteX0" fmla="*/ -171534 w 2059480"/>
              <a:gd name="connsiteY0" fmla="*/ 87634 h 896512"/>
              <a:gd name="connsiteX1" fmla="*/ 309153 w 2059480"/>
              <a:gd name="connsiteY1" fmla="*/ 128038 h 896512"/>
              <a:gd name="connsiteX2" fmla="*/ 1196537 w 2059480"/>
              <a:gd name="connsiteY2" fmla="*/ 5919 h 896512"/>
              <a:gd name="connsiteX3" fmla="*/ 1866117 w 2059480"/>
              <a:gd name="connsiteY3" fmla="*/ 709745 h 896512"/>
              <a:gd name="connsiteX4" fmla="*/ 918118 w 2059480"/>
              <a:gd name="connsiteY4" fmla="*/ 893871 h 896512"/>
              <a:gd name="connsiteX5" fmla="*/ 86059 w 2059480"/>
              <a:gd name="connsiteY5" fmla="*/ 268862 h 896512"/>
              <a:gd name="connsiteX6" fmla="*/ -171534 w 2059480"/>
              <a:gd name="connsiteY6" fmla="*/ 87634 h 89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9480" h="896512" fill="none" extrusionOk="0">
                <a:moveTo>
                  <a:pt x="-171534" y="87634"/>
                </a:moveTo>
                <a:cubicBezTo>
                  <a:pt x="65222" y="142163"/>
                  <a:pt x="81560" y="108564"/>
                  <a:pt x="309153" y="128038"/>
                </a:cubicBezTo>
                <a:cubicBezTo>
                  <a:pt x="553464" y="36284"/>
                  <a:pt x="895353" y="-2004"/>
                  <a:pt x="1196537" y="5919"/>
                </a:cubicBezTo>
                <a:cubicBezTo>
                  <a:pt x="1928284" y="114304"/>
                  <a:pt x="2257468" y="359296"/>
                  <a:pt x="1866117" y="709745"/>
                </a:cubicBezTo>
                <a:cubicBezTo>
                  <a:pt x="1608784" y="880789"/>
                  <a:pt x="1308464" y="858426"/>
                  <a:pt x="918118" y="893871"/>
                </a:cubicBezTo>
                <a:cubicBezTo>
                  <a:pt x="235170" y="838862"/>
                  <a:pt x="-232291" y="519572"/>
                  <a:pt x="86059" y="268862"/>
                </a:cubicBezTo>
                <a:cubicBezTo>
                  <a:pt x="-17988" y="168219"/>
                  <a:pt x="-82476" y="120342"/>
                  <a:pt x="-171534" y="87634"/>
                </a:cubicBezTo>
                <a:close/>
              </a:path>
              <a:path w="2059480" h="896512" stroke="0" extrusionOk="0">
                <a:moveTo>
                  <a:pt x="-171534" y="87634"/>
                </a:moveTo>
                <a:cubicBezTo>
                  <a:pt x="-118005" y="94169"/>
                  <a:pt x="94215" y="105225"/>
                  <a:pt x="309153" y="128038"/>
                </a:cubicBezTo>
                <a:cubicBezTo>
                  <a:pt x="543016" y="22164"/>
                  <a:pt x="838168" y="-37372"/>
                  <a:pt x="1196537" y="5919"/>
                </a:cubicBezTo>
                <a:cubicBezTo>
                  <a:pt x="1941558" y="-37544"/>
                  <a:pt x="2263212" y="356795"/>
                  <a:pt x="1866117" y="709745"/>
                </a:cubicBezTo>
                <a:cubicBezTo>
                  <a:pt x="1619268" y="844161"/>
                  <a:pt x="1330919" y="952776"/>
                  <a:pt x="918118" y="893871"/>
                </a:cubicBezTo>
                <a:cubicBezTo>
                  <a:pt x="281956" y="844364"/>
                  <a:pt x="-175896" y="513380"/>
                  <a:pt x="86059" y="268862"/>
                </a:cubicBezTo>
                <a:cubicBezTo>
                  <a:pt x="-28649" y="202764"/>
                  <a:pt x="-145433" y="105839"/>
                  <a:pt x="-171534" y="87634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9083116">
                  <a:prstGeom prst="wedgeEllipseCallout">
                    <a:avLst>
                      <a:gd name="adj1" fmla="val -58329"/>
                      <a:gd name="adj2" fmla="val -4022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Form meines Autos ist…</a:t>
            </a:r>
          </a:p>
        </p:txBody>
      </p:sp>
      <p:pic>
        <p:nvPicPr>
          <p:cNvPr id="22" name="Grafik 21" descr="Ein Bild, das Zeichnung, Darstellung, Clipart, Cartoon enthält.&#10;&#10;Automatisch generierte Beschreibung">
            <a:extLst>
              <a:ext uri="{FF2B5EF4-FFF2-40B4-BE49-F238E27FC236}">
                <a16:creationId xmlns:a16="http://schemas.microsoft.com/office/drawing/2014/main" id="{B6E707FB-76A7-7DC0-B80D-D4C2F8DA745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32" y="105778"/>
            <a:ext cx="560410" cy="5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36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4F622-C158-B38E-EA73-1AF85C5D5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E011A578-A6E2-3062-89BA-252D6D2E9E69}"/>
              </a:ext>
            </a:extLst>
          </p:cNvPr>
          <p:cNvSpPr/>
          <p:nvPr/>
        </p:nvSpPr>
        <p:spPr>
          <a:xfrm rot="16200000">
            <a:off x="4542707" y="-1246661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C61359DE-A99B-7F47-3336-2985ECB76D8D}"/>
              </a:ext>
            </a:extLst>
          </p:cNvPr>
          <p:cNvSpPr/>
          <p:nvPr/>
        </p:nvSpPr>
        <p:spPr>
          <a:xfrm>
            <a:off x="785924" y="115253"/>
            <a:ext cx="4890976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Testen und verbessern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C8056EA3-F194-BCA8-B0E4-FD5C143CDCD4}"/>
              </a:ext>
            </a:extLst>
          </p:cNvPr>
          <p:cNvSpPr/>
          <p:nvPr/>
        </p:nvSpPr>
        <p:spPr>
          <a:xfrm>
            <a:off x="785924" y="931817"/>
            <a:ext cx="5980636" cy="393482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7FF01418-76B8-7B46-025B-394341A72313}"/>
              </a:ext>
            </a:extLst>
          </p:cNvPr>
          <p:cNvSpPr/>
          <p:nvPr/>
        </p:nvSpPr>
        <p:spPr>
          <a:xfrm>
            <a:off x="1211580" y="751114"/>
            <a:ext cx="2217420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verbessere…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A3D599D-1C93-69C0-8BED-7D2E080CFB09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D688B6F-0CAF-CE29-9438-59DCB4C12A20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4A231CE-BD7F-5BC9-F2AF-01D8AD2A2795}"/>
              </a:ext>
            </a:extLst>
          </p:cNvPr>
          <p:cNvSpPr txBox="1"/>
          <p:nvPr/>
        </p:nvSpPr>
        <p:spPr>
          <a:xfrm>
            <a:off x="1298667" y="1873921"/>
            <a:ext cx="5358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 dein Auto nochmal auf der Rampe.</a:t>
            </a: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funktioniert gut? </a:t>
            </a:r>
          </a:p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Dann bemale und beklebe dein Auto. 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E263011-D816-F97B-D794-6AF7527B4747}"/>
              </a:ext>
            </a:extLst>
          </p:cNvPr>
          <p:cNvSpPr/>
          <p:nvPr/>
        </p:nvSpPr>
        <p:spPr>
          <a:xfrm>
            <a:off x="903182" y="1323756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E02396A-F9D4-50BE-5DF1-092C62028F37}"/>
              </a:ext>
            </a:extLst>
          </p:cNvPr>
          <p:cNvSpPr/>
          <p:nvPr/>
        </p:nvSpPr>
        <p:spPr>
          <a:xfrm>
            <a:off x="909184" y="1882085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81E880E-1344-FA01-7AFE-FA8F66DDCF6E}"/>
              </a:ext>
            </a:extLst>
          </p:cNvPr>
          <p:cNvSpPr/>
          <p:nvPr/>
        </p:nvSpPr>
        <p:spPr>
          <a:xfrm>
            <a:off x="3231106" y="3271942"/>
            <a:ext cx="2370747" cy="1493185"/>
          </a:xfrm>
          <a:custGeom>
            <a:avLst/>
            <a:gdLst>
              <a:gd name="connsiteX0" fmla="*/ 0 w 2370747"/>
              <a:gd name="connsiteY0" fmla="*/ 248869 h 1493185"/>
              <a:gd name="connsiteX1" fmla="*/ 248869 w 2370747"/>
              <a:gd name="connsiteY1" fmla="*/ 0 h 1493185"/>
              <a:gd name="connsiteX2" fmla="*/ 891935 w 2370747"/>
              <a:gd name="connsiteY2" fmla="*/ 0 h 1493185"/>
              <a:gd name="connsiteX3" fmla="*/ 1553732 w 2370747"/>
              <a:gd name="connsiteY3" fmla="*/ 0 h 1493185"/>
              <a:gd name="connsiteX4" fmla="*/ 2121878 w 2370747"/>
              <a:gd name="connsiteY4" fmla="*/ 0 h 1493185"/>
              <a:gd name="connsiteX5" fmla="*/ 2370747 w 2370747"/>
              <a:gd name="connsiteY5" fmla="*/ 248869 h 1493185"/>
              <a:gd name="connsiteX6" fmla="*/ 2370747 w 2370747"/>
              <a:gd name="connsiteY6" fmla="*/ 736638 h 1493185"/>
              <a:gd name="connsiteX7" fmla="*/ 2370747 w 2370747"/>
              <a:gd name="connsiteY7" fmla="*/ 1244316 h 1493185"/>
              <a:gd name="connsiteX8" fmla="*/ 2121878 w 2370747"/>
              <a:gd name="connsiteY8" fmla="*/ 1493185 h 1493185"/>
              <a:gd name="connsiteX9" fmla="*/ 1460081 w 2370747"/>
              <a:gd name="connsiteY9" fmla="*/ 1493185 h 1493185"/>
              <a:gd name="connsiteX10" fmla="*/ 891935 w 2370747"/>
              <a:gd name="connsiteY10" fmla="*/ 1493185 h 1493185"/>
              <a:gd name="connsiteX11" fmla="*/ 248869 w 2370747"/>
              <a:gd name="connsiteY11" fmla="*/ 1493185 h 1493185"/>
              <a:gd name="connsiteX12" fmla="*/ 0 w 2370747"/>
              <a:gd name="connsiteY12" fmla="*/ 1244316 h 1493185"/>
              <a:gd name="connsiteX13" fmla="*/ 0 w 2370747"/>
              <a:gd name="connsiteY13" fmla="*/ 726684 h 1493185"/>
              <a:gd name="connsiteX14" fmla="*/ 0 w 2370747"/>
              <a:gd name="connsiteY14" fmla="*/ 248869 h 149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70747" h="1493185" fill="none" extrusionOk="0">
                <a:moveTo>
                  <a:pt x="0" y="248869"/>
                </a:moveTo>
                <a:cubicBezTo>
                  <a:pt x="16987" y="103758"/>
                  <a:pt x="77381" y="3116"/>
                  <a:pt x="248869" y="0"/>
                </a:cubicBezTo>
                <a:cubicBezTo>
                  <a:pt x="514149" y="-12707"/>
                  <a:pt x="684946" y="-9129"/>
                  <a:pt x="891935" y="0"/>
                </a:cubicBezTo>
                <a:cubicBezTo>
                  <a:pt x="1098924" y="9129"/>
                  <a:pt x="1365911" y="18047"/>
                  <a:pt x="1553732" y="0"/>
                </a:cubicBezTo>
                <a:cubicBezTo>
                  <a:pt x="1741553" y="-18047"/>
                  <a:pt x="1851122" y="-19817"/>
                  <a:pt x="2121878" y="0"/>
                </a:cubicBezTo>
                <a:cubicBezTo>
                  <a:pt x="2278140" y="23055"/>
                  <a:pt x="2392269" y="111905"/>
                  <a:pt x="2370747" y="248869"/>
                </a:cubicBezTo>
                <a:cubicBezTo>
                  <a:pt x="2351522" y="419361"/>
                  <a:pt x="2348123" y="553622"/>
                  <a:pt x="2370747" y="736638"/>
                </a:cubicBezTo>
                <a:cubicBezTo>
                  <a:pt x="2393371" y="919654"/>
                  <a:pt x="2393177" y="1080485"/>
                  <a:pt x="2370747" y="1244316"/>
                </a:cubicBezTo>
                <a:cubicBezTo>
                  <a:pt x="2353702" y="1392471"/>
                  <a:pt x="2233710" y="1482431"/>
                  <a:pt x="2121878" y="1493185"/>
                </a:cubicBezTo>
                <a:cubicBezTo>
                  <a:pt x="1975565" y="1481015"/>
                  <a:pt x="1735830" y="1480323"/>
                  <a:pt x="1460081" y="1493185"/>
                </a:cubicBezTo>
                <a:cubicBezTo>
                  <a:pt x="1184332" y="1506047"/>
                  <a:pt x="1118360" y="1512616"/>
                  <a:pt x="891935" y="1493185"/>
                </a:cubicBezTo>
                <a:cubicBezTo>
                  <a:pt x="665510" y="1473754"/>
                  <a:pt x="435950" y="1502507"/>
                  <a:pt x="248869" y="1493185"/>
                </a:cubicBezTo>
                <a:cubicBezTo>
                  <a:pt x="90938" y="1509217"/>
                  <a:pt x="11213" y="1379616"/>
                  <a:pt x="0" y="1244316"/>
                </a:cubicBezTo>
                <a:cubicBezTo>
                  <a:pt x="-974" y="1122479"/>
                  <a:pt x="8133" y="918234"/>
                  <a:pt x="0" y="726684"/>
                </a:cubicBezTo>
                <a:cubicBezTo>
                  <a:pt x="-8133" y="535134"/>
                  <a:pt x="1234" y="380301"/>
                  <a:pt x="0" y="248869"/>
                </a:cubicBezTo>
                <a:close/>
              </a:path>
              <a:path w="2370747" h="1493185" stroke="0" extrusionOk="0">
                <a:moveTo>
                  <a:pt x="0" y="248869"/>
                </a:moveTo>
                <a:cubicBezTo>
                  <a:pt x="-6105" y="107257"/>
                  <a:pt x="90224" y="18579"/>
                  <a:pt x="248869" y="0"/>
                </a:cubicBezTo>
                <a:cubicBezTo>
                  <a:pt x="494477" y="16443"/>
                  <a:pt x="679197" y="-14518"/>
                  <a:pt x="835745" y="0"/>
                </a:cubicBezTo>
                <a:cubicBezTo>
                  <a:pt x="992293" y="14518"/>
                  <a:pt x="1223166" y="28265"/>
                  <a:pt x="1497542" y="0"/>
                </a:cubicBezTo>
                <a:cubicBezTo>
                  <a:pt x="1771918" y="-28265"/>
                  <a:pt x="1813143" y="27296"/>
                  <a:pt x="2121878" y="0"/>
                </a:cubicBezTo>
                <a:cubicBezTo>
                  <a:pt x="2246575" y="-4635"/>
                  <a:pt x="2372189" y="105336"/>
                  <a:pt x="2370747" y="248869"/>
                </a:cubicBezTo>
                <a:cubicBezTo>
                  <a:pt x="2369180" y="417358"/>
                  <a:pt x="2393903" y="525618"/>
                  <a:pt x="2370747" y="716729"/>
                </a:cubicBezTo>
                <a:cubicBezTo>
                  <a:pt x="2347591" y="907840"/>
                  <a:pt x="2387752" y="1075592"/>
                  <a:pt x="2370747" y="1244316"/>
                </a:cubicBezTo>
                <a:cubicBezTo>
                  <a:pt x="2376112" y="1387722"/>
                  <a:pt x="2271791" y="1505215"/>
                  <a:pt x="2121878" y="1493185"/>
                </a:cubicBezTo>
                <a:cubicBezTo>
                  <a:pt x="1914796" y="1517308"/>
                  <a:pt x="1593479" y="1465566"/>
                  <a:pt x="1460081" y="1493185"/>
                </a:cubicBezTo>
                <a:cubicBezTo>
                  <a:pt x="1326683" y="1520804"/>
                  <a:pt x="1088361" y="1507904"/>
                  <a:pt x="817015" y="1493185"/>
                </a:cubicBezTo>
                <a:cubicBezTo>
                  <a:pt x="545669" y="1478466"/>
                  <a:pt x="525769" y="1486210"/>
                  <a:pt x="248869" y="1493185"/>
                </a:cubicBezTo>
                <a:cubicBezTo>
                  <a:pt x="81747" y="1485021"/>
                  <a:pt x="-7234" y="1355079"/>
                  <a:pt x="0" y="1244316"/>
                </a:cubicBezTo>
                <a:cubicBezTo>
                  <a:pt x="12276" y="1024149"/>
                  <a:pt x="-1978" y="957920"/>
                  <a:pt x="0" y="776456"/>
                </a:cubicBezTo>
                <a:cubicBezTo>
                  <a:pt x="1978" y="594992"/>
                  <a:pt x="21938" y="420891"/>
                  <a:pt x="0" y="248869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B2146EAB-BA3C-1510-0D85-70648BE6A695}"/>
              </a:ext>
            </a:extLst>
          </p:cNvPr>
          <p:cNvSpPr/>
          <p:nvPr/>
        </p:nvSpPr>
        <p:spPr>
          <a:xfrm>
            <a:off x="3468789" y="3196656"/>
            <a:ext cx="1868285" cy="25557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Bastelmaterialien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8B1CE82-FF1C-C5AE-C4FD-C5C59D55A81F}"/>
              </a:ext>
            </a:extLst>
          </p:cNvPr>
          <p:cNvSpPr/>
          <p:nvPr/>
        </p:nvSpPr>
        <p:spPr>
          <a:xfrm>
            <a:off x="1341187" y="3273023"/>
            <a:ext cx="1659735" cy="1492104"/>
          </a:xfrm>
          <a:custGeom>
            <a:avLst/>
            <a:gdLst>
              <a:gd name="connsiteX0" fmla="*/ 0 w 1659735"/>
              <a:gd name="connsiteY0" fmla="*/ 248689 h 1492104"/>
              <a:gd name="connsiteX1" fmla="*/ 248689 w 1659735"/>
              <a:gd name="connsiteY1" fmla="*/ 0 h 1492104"/>
              <a:gd name="connsiteX2" fmla="*/ 794997 w 1659735"/>
              <a:gd name="connsiteY2" fmla="*/ 0 h 1492104"/>
              <a:gd name="connsiteX3" fmla="*/ 1411046 w 1659735"/>
              <a:gd name="connsiteY3" fmla="*/ 0 h 1492104"/>
              <a:gd name="connsiteX4" fmla="*/ 1659735 w 1659735"/>
              <a:gd name="connsiteY4" fmla="*/ 248689 h 1492104"/>
              <a:gd name="connsiteX5" fmla="*/ 1659735 w 1659735"/>
              <a:gd name="connsiteY5" fmla="*/ 746052 h 1492104"/>
              <a:gd name="connsiteX6" fmla="*/ 1659735 w 1659735"/>
              <a:gd name="connsiteY6" fmla="*/ 1243415 h 1492104"/>
              <a:gd name="connsiteX7" fmla="*/ 1411046 w 1659735"/>
              <a:gd name="connsiteY7" fmla="*/ 1492104 h 1492104"/>
              <a:gd name="connsiteX8" fmla="*/ 841491 w 1659735"/>
              <a:gd name="connsiteY8" fmla="*/ 1492104 h 1492104"/>
              <a:gd name="connsiteX9" fmla="*/ 248689 w 1659735"/>
              <a:gd name="connsiteY9" fmla="*/ 1492104 h 1492104"/>
              <a:gd name="connsiteX10" fmla="*/ 0 w 1659735"/>
              <a:gd name="connsiteY10" fmla="*/ 1243415 h 1492104"/>
              <a:gd name="connsiteX11" fmla="*/ 0 w 1659735"/>
              <a:gd name="connsiteY11" fmla="*/ 726157 h 1492104"/>
              <a:gd name="connsiteX12" fmla="*/ 0 w 1659735"/>
              <a:gd name="connsiteY12" fmla="*/ 248689 h 14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59735" h="1492104" fill="none" extrusionOk="0">
                <a:moveTo>
                  <a:pt x="0" y="248689"/>
                </a:moveTo>
                <a:cubicBezTo>
                  <a:pt x="30603" y="126246"/>
                  <a:pt x="100534" y="8944"/>
                  <a:pt x="248689" y="0"/>
                </a:cubicBezTo>
                <a:cubicBezTo>
                  <a:pt x="438448" y="2092"/>
                  <a:pt x="607399" y="-5552"/>
                  <a:pt x="794997" y="0"/>
                </a:cubicBezTo>
                <a:cubicBezTo>
                  <a:pt x="982595" y="5552"/>
                  <a:pt x="1169265" y="-15796"/>
                  <a:pt x="1411046" y="0"/>
                </a:cubicBezTo>
                <a:cubicBezTo>
                  <a:pt x="1553436" y="3290"/>
                  <a:pt x="1663090" y="110621"/>
                  <a:pt x="1659735" y="248689"/>
                </a:cubicBezTo>
                <a:cubicBezTo>
                  <a:pt x="1670943" y="398708"/>
                  <a:pt x="1640505" y="568211"/>
                  <a:pt x="1659735" y="746052"/>
                </a:cubicBezTo>
                <a:cubicBezTo>
                  <a:pt x="1678965" y="923893"/>
                  <a:pt x="1659757" y="1015516"/>
                  <a:pt x="1659735" y="1243415"/>
                </a:cubicBezTo>
                <a:cubicBezTo>
                  <a:pt x="1660870" y="1383996"/>
                  <a:pt x="1552407" y="1493290"/>
                  <a:pt x="1411046" y="1492104"/>
                </a:cubicBezTo>
                <a:cubicBezTo>
                  <a:pt x="1261760" y="1499461"/>
                  <a:pt x="1073043" y="1497065"/>
                  <a:pt x="841491" y="1492104"/>
                </a:cubicBezTo>
                <a:cubicBezTo>
                  <a:pt x="609939" y="1487143"/>
                  <a:pt x="384611" y="1505236"/>
                  <a:pt x="248689" y="1492104"/>
                </a:cubicBezTo>
                <a:cubicBezTo>
                  <a:pt x="103844" y="1489567"/>
                  <a:pt x="-20328" y="1384865"/>
                  <a:pt x="0" y="1243415"/>
                </a:cubicBezTo>
                <a:cubicBezTo>
                  <a:pt x="-22470" y="1016290"/>
                  <a:pt x="-15144" y="869431"/>
                  <a:pt x="0" y="726157"/>
                </a:cubicBezTo>
                <a:cubicBezTo>
                  <a:pt x="15144" y="582883"/>
                  <a:pt x="13180" y="458761"/>
                  <a:pt x="0" y="248689"/>
                </a:cubicBezTo>
                <a:close/>
              </a:path>
              <a:path w="1659735" h="1492104" stroke="0" extrusionOk="0">
                <a:moveTo>
                  <a:pt x="0" y="248689"/>
                </a:moveTo>
                <a:cubicBezTo>
                  <a:pt x="-24685" y="94502"/>
                  <a:pt x="100454" y="9543"/>
                  <a:pt x="248689" y="0"/>
                </a:cubicBezTo>
                <a:cubicBezTo>
                  <a:pt x="415999" y="-22683"/>
                  <a:pt x="644646" y="4937"/>
                  <a:pt x="806620" y="0"/>
                </a:cubicBezTo>
                <a:cubicBezTo>
                  <a:pt x="968594" y="-4937"/>
                  <a:pt x="1259153" y="5292"/>
                  <a:pt x="1411046" y="0"/>
                </a:cubicBezTo>
                <a:cubicBezTo>
                  <a:pt x="1542211" y="450"/>
                  <a:pt x="1666550" y="111117"/>
                  <a:pt x="1659735" y="248689"/>
                </a:cubicBezTo>
                <a:cubicBezTo>
                  <a:pt x="1672881" y="443993"/>
                  <a:pt x="1677666" y="598744"/>
                  <a:pt x="1659735" y="736105"/>
                </a:cubicBezTo>
                <a:cubicBezTo>
                  <a:pt x="1641804" y="873466"/>
                  <a:pt x="1665337" y="1126029"/>
                  <a:pt x="1659735" y="1243415"/>
                </a:cubicBezTo>
                <a:cubicBezTo>
                  <a:pt x="1645817" y="1383314"/>
                  <a:pt x="1547125" y="1487261"/>
                  <a:pt x="1411046" y="1492104"/>
                </a:cubicBezTo>
                <a:cubicBezTo>
                  <a:pt x="1199430" y="1473073"/>
                  <a:pt x="1052477" y="1481069"/>
                  <a:pt x="818244" y="1492104"/>
                </a:cubicBezTo>
                <a:cubicBezTo>
                  <a:pt x="584011" y="1503139"/>
                  <a:pt x="390459" y="1483162"/>
                  <a:pt x="248689" y="1492104"/>
                </a:cubicBezTo>
                <a:cubicBezTo>
                  <a:pt x="110820" y="1477105"/>
                  <a:pt x="-17584" y="1351504"/>
                  <a:pt x="0" y="1243415"/>
                </a:cubicBezTo>
                <a:cubicBezTo>
                  <a:pt x="10174" y="1025367"/>
                  <a:pt x="-8602" y="962146"/>
                  <a:pt x="0" y="726157"/>
                </a:cubicBezTo>
                <a:cubicBezTo>
                  <a:pt x="8602" y="490168"/>
                  <a:pt x="-14501" y="456117"/>
                  <a:pt x="0" y="248689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F5270015-E893-D658-FA1F-4FF2DC11356E}"/>
              </a:ext>
            </a:extLst>
          </p:cNvPr>
          <p:cNvSpPr/>
          <p:nvPr/>
        </p:nvSpPr>
        <p:spPr>
          <a:xfrm>
            <a:off x="1600506" y="3197736"/>
            <a:ext cx="1184366" cy="25557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Stifte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E48A4A3-6F6E-8460-CA23-7A44A2B9493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5319" y="3507540"/>
            <a:ext cx="1495224" cy="111026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86C5628-1294-F16D-FDA2-6436F03548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21"/>
          <a:stretch/>
        </p:blipFill>
        <p:spPr>
          <a:xfrm rot="16200000">
            <a:off x="1654853" y="3573145"/>
            <a:ext cx="1035725" cy="1053586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59EE4A61-AB98-C05B-3F63-9CA0DED9979C}"/>
              </a:ext>
            </a:extLst>
          </p:cNvPr>
          <p:cNvSpPr/>
          <p:nvPr/>
        </p:nvSpPr>
        <p:spPr>
          <a:xfrm>
            <a:off x="5129308" y="133670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A8AA026D-52CA-4990-809E-4C27B364F5D4}"/>
              </a:ext>
            </a:extLst>
          </p:cNvPr>
          <p:cNvGrpSpPr/>
          <p:nvPr/>
        </p:nvGrpSpPr>
        <p:grpSpPr>
          <a:xfrm>
            <a:off x="5450513" y="1841515"/>
            <a:ext cx="1284436" cy="755766"/>
            <a:chOff x="5507982" y="870033"/>
            <a:chExt cx="3670774" cy="1857314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B6EB5936-B700-5A9F-63D5-8B4CCFD6D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07982" y="997442"/>
              <a:ext cx="3670774" cy="1729905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C5576EE7-4D7F-5FC2-E4A8-BEF23372D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203" b="-5203"/>
            <a:stretch/>
          </p:blipFill>
          <p:spPr>
            <a:xfrm rot="1975651">
              <a:off x="6938572" y="870033"/>
              <a:ext cx="1699546" cy="891580"/>
            </a:xfrm>
            <a:prstGeom prst="rect">
              <a:avLst/>
            </a:prstGeom>
          </p:spPr>
        </p:pic>
      </p:grpSp>
      <p:sp>
        <p:nvSpPr>
          <p:cNvPr id="42" name="Ellipse 41">
            <a:extLst>
              <a:ext uri="{FF2B5EF4-FFF2-40B4-BE49-F238E27FC236}">
                <a16:creationId xmlns:a16="http://schemas.microsoft.com/office/drawing/2014/main" id="{30561555-1B9A-B77F-EA7B-6A811D0E8B0E}"/>
              </a:ext>
            </a:extLst>
          </p:cNvPr>
          <p:cNvSpPr/>
          <p:nvPr/>
        </p:nvSpPr>
        <p:spPr>
          <a:xfrm>
            <a:off x="897628" y="2410743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E27C1C3E-13FB-091A-449B-F72B5816DAA7}"/>
              </a:ext>
            </a:extLst>
          </p:cNvPr>
          <p:cNvSpPr txBox="1"/>
          <p:nvPr/>
        </p:nvSpPr>
        <p:spPr>
          <a:xfrm>
            <a:off x="1298667" y="1319655"/>
            <a:ext cx="535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Verbessere dein Auto. Denke an die Tipps. </a:t>
            </a:r>
          </a:p>
        </p:txBody>
      </p:sp>
      <p:pic>
        <p:nvPicPr>
          <p:cNvPr id="8" name="Grafik 7" descr="Ein Bild, das Kreis, Clipart, Grafiken, Symbol enthält.&#10;&#10;Automatisch generierte Beschreibung">
            <a:extLst>
              <a:ext uri="{FF2B5EF4-FFF2-40B4-BE49-F238E27FC236}">
                <a16:creationId xmlns:a16="http://schemas.microsoft.com/office/drawing/2014/main" id="{F1233A7A-02C6-5CE1-AA99-8785FAA3F8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63" y="121732"/>
            <a:ext cx="489654" cy="4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0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C1A38-A764-28DD-BAF6-CE1EAAF4E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F94752D0-A5DD-3E55-0EC4-8515189F8502}"/>
              </a:ext>
            </a:extLst>
          </p:cNvPr>
          <p:cNvSpPr/>
          <p:nvPr/>
        </p:nvSpPr>
        <p:spPr>
          <a:xfrm rot="16200000">
            <a:off x="4935761" y="-1265283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FCB4408C-3361-CCDE-8C84-4A833F3725D4}"/>
              </a:ext>
            </a:extLst>
          </p:cNvPr>
          <p:cNvSpPr/>
          <p:nvPr/>
        </p:nvSpPr>
        <p:spPr>
          <a:xfrm>
            <a:off x="785924" y="115253"/>
            <a:ext cx="4468828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Forschungskreislauf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1B752A8F-8741-F2DD-DA47-D955E904C6F8}"/>
              </a:ext>
            </a:extLst>
          </p:cNvPr>
          <p:cNvSpPr/>
          <p:nvPr/>
        </p:nvSpPr>
        <p:spPr>
          <a:xfrm>
            <a:off x="785924" y="931817"/>
            <a:ext cx="5980636" cy="393990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6C81BC41-5525-E7AF-22A0-0B200DAB07BD}"/>
              </a:ext>
            </a:extLst>
          </p:cNvPr>
          <p:cNvSpPr/>
          <p:nvPr/>
        </p:nvSpPr>
        <p:spPr>
          <a:xfrm>
            <a:off x="1211580" y="751114"/>
            <a:ext cx="2217420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forsche ich…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973A161-7FB4-A0E3-EB66-AF9C73FC52BB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C60EEAE-5ECC-54EA-03CE-CC1EE3B5E600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9B8B483-369F-8D42-2F17-DEF808EE631F}"/>
              </a:ext>
            </a:extLst>
          </p:cNvPr>
          <p:cNvSpPr txBox="1"/>
          <p:nvPr/>
        </p:nvSpPr>
        <p:spPr>
          <a:xfrm>
            <a:off x="1298667" y="1365107"/>
            <a:ext cx="535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5EDC0DC4-0165-C277-90E4-6202B0E88D79}"/>
              </a:ext>
            </a:extLst>
          </p:cNvPr>
          <p:cNvSpPr/>
          <p:nvPr/>
        </p:nvSpPr>
        <p:spPr>
          <a:xfrm>
            <a:off x="3715294" y="1794555"/>
            <a:ext cx="1019991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Planen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F0172B24-5532-8CF1-7909-D39EC94DFD8C}"/>
              </a:ext>
            </a:extLst>
          </p:cNvPr>
          <p:cNvSpPr/>
          <p:nvPr/>
        </p:nvSpPr>
        <p:spPr>
          <a:xfrm>
            <a:off x="5477148" y="2456057"/>
            <a:ext cx="1019991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Bauen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690FA0C-9397-197A-A954-9340D6A8751F}"/>
              </a:ext>
            </a:extLst>
          </p:cNvPr>
          <p:cNvSpPr/>
          <p:nvPr/>
        </p:nvSpPr>
        <p:spPr>
          <a:xfrm>
            <a:off x="4225290" y="4001828"/>
            <a:ext cx="1709058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Präsentieren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B440F9CE-1578-9E81-870C-8C396E92CE2F}"/>
              </a:ext>
            </a:extLst>
          </p:cNvPr>
          <p:cNvSpPr/>
          <p:nvPr/>
        </p:nvSpPr>
        <p:spPr>
          <a:xfrm>
            <a:off x="1592277" y="3617353"/>
            <a:ext cx="1709058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Beobachten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94DAA1B3-3951-8324-6775-2D9770650386}"/>
              </a:ext>
            </a:extLst>
          </p:cNvPr>
          <p:cNvSpPr/>
          <p:nvPr/>
        </p:nvSpPr>
        <p:spPr>
          <a:xfrm>
            <a:off x="1388366" y="2579886"/>
            <a:ext cx="2733156" cy="351579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Testen und verbessern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58ADB4C-F568-0B17-2148-17E53B29C475}"/>
              </a:ext>
            </a:extLst>
          </p:cNvPr>
          <p:cNvSpPr/>
          <p:nvPr/>
        </p:nvSpPr>
        <p:spPr>
          <a:xfrm>
            <a:off x="3262897" y="1797524"/>
            <a:ext cx="374302" cy="3693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8387974-21E6-A3C1-B570-C74E8E9C8344}"/>
              </a:ext>
            </a:extLst>
          </p:cNvPr>
          <p:cNvSpPr/>
          <p:nvPr/>
        </p:nvSpPr>
        <p:spPr>
          <a:xfrm>
            <a:off x="5020576" y="2456057"/>
            <a:ext cx="374302" cy="3693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3C8B4FF-E0AB-C515-EB3D-E43739EE6D42}"/>
              </a:ext>
            </a:extLst>
          </p:cNvPr>
          <p:cNvSpPr/>
          <p:nvPr/>
        </p:nvSpPr>
        <p:spPr>
          <a:xfrm>
            <a:off x="3772894" y="3993902"/>
            <a:ext cx="374302" cy="3693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F023990-4A6A-E923-C4C1-AFBBA7880A0B}"/>
              </a:ext>
            </a:extLst>
          </p:cNvPr>
          <p:cNvSpPr/>
          <p:nvPr/>
        </p:nvSpPr>
        <p:spPr>
          <a:xfrm>
            <a:off x="1153530" y="3624570"/>
            <a:ext cx="374302" cy="3693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EE6CC93-E20B-EA15-4669-556FE3515933}"/>
              </a:ext>
            </a:extLst>
          </p:cNvPr>
          <p:cNvSpPr/>
          <p:nvPr/>
        </p:nvSpPr>
        <p:spPr>
          <a:xfrm>
            <a:off x="931794" y="2590791"/>
            <a:ext cx="374302" cy="3693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4504CBE-06D1-FF70-F236-406DC9C8D20D}"/>
              </a:ext>
            </a:extLst>
          </p:cNvPr>
          <p:cNvSpPr txBox="1"/>
          <p:nvPr/>
        </p:nvSpPr>
        <p:spPr>
          <a:xfrm>
            <a:off x="962668" y="1165549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Nummeriere die Schritte von 1 bis 5. 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9B1E13C-5C22-F76F-0468-ADF976AFB47E}"/>
              </a:ext>
            </a:extLst>
          </p:cNvPr>
          <p:cNvSpPr/>
          <p:nvPr/>
        </p:nvSpPr>
        <p:spPr>
          <a:xfrm>
            <a:off x="4699363" y="138973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142F7F3-3E5F-4921-2BBC-DBE45249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3948" y="163322"/>
            <a:ext cx="507347" cy="480167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60E454A1-69C0-8583-7A8B-92D3479BC43E}"/>
              </a:ext>
            </a:extLst>
          </p:cNvPr>
          <p:cNvSpPr/>
          <p:nvPr/>
        </p:nvSpPr>
        <p:spPr>
          <a:xfrm>
            <a:off x="4590306" y="1626919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C0AF4B2-5CC7-78A7-9ADB-E2CB15375B7D}"/>
              </a:ext>
            </a:extLst>
          </p:cNvPr>
          <p:cNvSpPr/>
          <p:nvPr/>
        </p:nvSpPr>
        <p:spPr>
          <a:xfrm>
            <a:off x="6205756" y="2141365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EECBFEC-36DD-B1B8-6AEF-B16D662910A0}"/>
              </a:ext>
            </a:extLst>
          </p:cNvPr>
          <p:cNvSpPr/>
          <p:nvPr/>
        </p:nvSpPr>
        <p:spPr>
          <a:xfrm>
            <a:off x="5667663" y="3843795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EB91642-7805-1821-ED88-B55FA58E7255}"/>
              </a:ext>
            </a:extLst>
          </p:cNvPr>
          <p:cNvSpPr/>
          <p:nvPr/>
        </p:nvSpPr>
        <p:spPr>
          <a:xfrm>
            <a:off x="3026922" y="3487463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97CCA73-4237-6738-99D1-8B5C02996139}"/>
              </a:ext>
            </a:extLst>
          </p:cNvPr>
          <p:cNvSpPr/>
          <p:nvPr/>
        </p:nvSpPr>
        <p:spPr>
          <a:xfrm>
            <a:off x="3769459" y="2440169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Grafik 39" descr="Ein Bild, das Grafiken, Schrift, Kreis, Clipart enthält.&#10;&#10;Automatisch generierte Beschreibung">
            <a:extLst>
              <a:ext uri="{FF2B5EF4-FFF2-40B4-BE49-F238E27FC236}">
                <a16:creationId xmlns:a16="http://schemas.microsoft.com/office/drawing/2014/main" id="{A324F54E-095B-9AC7-3A23-FB8322ADF26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16" y="1626465"/>
            <a:ext cx="564845" cy="492708"/>
          </a:xfrm>
          <a:prstGeom prst="rect">
            <a:avLst/>
          </a:prstGeom>
        </p:spPr>
      </p:pic>
      <p:pic>
        <p:nvPicPr>
          <p:cNvPr id="41" name="Grafik 40" descr="Ein Bild, das Zeichnung, Darstellung, Clipart, Cartoon enthält.&#10;&#10;Automatisch generierte Beschreibung">
            <a:extLst>
              <a:ext uri="{FF2B5EF4-FFF2-40B4-BE49-F238E27FC236}">
                <a16:creationId xmlns:a16="http://schemas.microsoft.com/office/drawing/2014/main" id="{11FEACBA-E853-F6D3-F931-FFCCF37EC0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663" y="3822369"/>
            <a:ext cx="538093" cy="511675"/>
          </a:xfrm>
          <a:prstGeom prst="rect">
            <a:avLst/>
          </a:prstGeom>
        </p:spPr>
      </p:pic>
      <p:pic>
        <p:nvPicPr>
          <p:cNvPr id="42" name="Grafik 41" descr="Ein Bild, das Kreis, Clipart, Grafiken, Symbol enthält.&#10;&#10;Automatisch generierte Beschreibung">
            <a:extLst>
              <a:ext uri="{FF2B5EF4-FFF2-40B4-BE49-F238E27FC236}">
                <a16:creationId xmlns:a16="http://schemas.microsoft.com/office/drawing/2014/main" id="{B170145C-4A25-FAE8-0FA5-B5AEE99DDF2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59" y="2433253"/>
            <a:ext cx="496437" cy="506171"/>
          </a:xfrm>
          <a:prstGeom prst="rect">
            <a:avLst/>
          </a:prstGeom>
        </p:spPr>
      </p:pic>
      <p:pic>
        <p:nvPicPr>
          <p:cNvPr id="43" name="Grafik 42" descr="Ein Bild, das Kreis, Design enthält.&#10;&#10;Automatisch generierte Beschreibung">
            <a:extLst>
              <a:ext uri="{FF2B5EF4-FFF2-40B4-BE49-F238E27FC236}">
                <a16:creationId xmlns:a16="http://schemas.microsoft.com/office/drawing/2014/main" id="{BD7EB53F-472C-4E79-579C-B7B7CCD77C5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45" y="3487463"/>
            <a:ext cx="558087" cy="506439"/>
          </a:xfrm>
          <a:prstGeom prst="rect">
            <a:avLst/>
          </a:prstGeom>
        </p:spPr>
      </p:pic>
      <p:pic>
        <p:nvPicPr>
          <p:cNvPr id="44" name="Grafik 43" descr="Ein Bild, das Symbol, Clipart, Schrift, Reihe enthält.&#10;&#10;Automatisch generierte Beschreibung">
            <a:extLst>
              <a:ext uri="{FF2B5EF4-FFF2-40B4-BE49-F238E27FC236}">
                <a16:creationId xmlns:a16="http://schemas.microsoft.com/office/drawing/2014/main" id="{E07617FE-4F5D-C1D7-4EA8-B2DBDD72EB8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77" y="2149596"/>
            <a:ext cx="516801" cy="49129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B3FF27E-6575-3122-22A9-1E4A2FD2D224}"/>
              </a:ext>
            </a:extLst>
          </p:cNvPr>
          <p:cNvSpPr txBox="1"/>
          <p:nvPr/>
        </p:nvSpPr>
        <p:spPr>
          <a:xfrm>
            <a:off x="3282157" y="179752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00D7324-D4BC-11B8-A5FF-C35E13FAFDD4}"/>
              </a:ext>
            </a:extLst>
          </p:cNvPr>
          <p:cNvSpPr txBox="1"/>
          <p:nvPr/>
        </p:nvSpPr>
        <p:spPr>
          <a:xfrm>
            <a:off x="5051492" y="2455099"/>
            <a:ext cx="34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52066A0-97D7-8C52-676C-5B8B1CA599A4}"/>
              </a:ext>
            </a:extLst>
          </p:cNvPr>
          <p:cNvSpPr txBox="1"/>
          <p:nvPr/>
        </p:nvSpPr>
        <p:spPr>
          <a:xfrm>
            <a:off x="1185465" y="3624570"/>
            <a:ext cx="42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FDF6E34-8EE4-A5E5-CE6D-34C7D3C0DB70}"/>
              </a:ext>
            </a:extLst>
          </p:cNvPr>
          <p:cNvSpPr txBox="1"/>
          <p:nvPr/>
        </p:nvSpPr>
        <p:spPr>
          <a:xfrm>
            <a:off x="950682" y="2579886"/>
            <a:ext cx="37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376F8C5-926D-1882-EB1E-1D90222FFA54}"/>
              </a:ext>
            </a:extLst>
          </p:cNvPr>
          <p:cNvSpPr txBox="1"/>
          <p:nvPr/>
        </p:nvSpPr>
        <p:spPr>
          <a:xfrm>
            <a:off x="3786242" y="3985943"/>
            <a:ext cx="33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98721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35171-8ADB-A4AD-D533-946AF2D68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10CFFD27-04AE-C2F9-B9CA-4EAE916220B7}"/>
              </a:ext>
            </a:extLst>
          </p:cNvPr>
          <p:cNvSpPr/>
          <p:nvPr/>
        </p:nvSpPr>
        <p:spPr>
          <a:xfrm rot="16200000">
            <a:off x="4935761" y="-1265283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C0038BF-E9A7-1658-9A7B-D39D9CEA0C3F}"/>
              </a:ext>
            </a:extLst>
          </p:cNvPr>
          <p:cNvSpPr/>
          <p:nvPr/>
        </p:nvSpPr>
        <p:spPr>
          <a:xfrm>
            <a:off x="785925" y="115253"/>
            <a:ext cx="1534366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 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E371FAE-E7A0-220F-FBFD-8D7FAF75C21A}"/>
              </a:ext>
            </a:extLst>
          </p:cNvPr>
          <p:cNvSpPr/>
          <p:nvPr/>
        </p:nvSpPr>
        <p:spPr>
          <a:xfrm>
            <a:off x="785924" y="931817"/>
            <a:ext cx="5980636" cy="393990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51B0AAA-678A-5FF3-84FC-75F079264958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AD586BB-6ACC-F76F-46ED-C8C1FC029616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C9877D3-AAD9-8B18-A2A2-5459F5CDC858}"/>
              </a:ext>
            </a:extLst>
          </p:cNvPr>
          <p:cNvSpPr/>
          <p:nvPr/>
        </p:nvSpPr>
        <p:spPr>
          <a:xfrm>
            <a:off x="1763711" y="138973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73BE0AE-3EFF-DFC8-845B-F08523ADD392}"/>
              </a:ext>
            </a:extLst>
          </p:cNvPr>
          <p:cNvSpPr txBox="1"/>
          <p:nvPr/>
        </p:nvSpPr>
        <p:spPr>
          <a:xfrm>
            <a:off x="927919" y="1239004"/>
            <a:ext cx="6316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Verwende einen Strohhalm. 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		         So: 	     					Nicht so: 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D01E1A14-877D-2BCF-2473-EB11B1782101}"/>
              </a:ext>
            </a:extLst>
          </p:cNvPr>
          <p:cNvSpPr/>
          <p:nvPr/>
        </p:nvSpPr>
        <p:spPr>
          <a:xfrm>
            <a:off x="941600" y="746616"/>
            <a:ext cx="3843759" cy="405297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Deine Achsen drehen sich nicht?</a:t>
            </a:r>
          </a:p>
        </p:txBody>
      </p:sp>
      <p:pic>
        <p:nvPicPr>
          <p:cNvPr id="12" name="Grafik 11" descr="Ein Bild, das Text, Screenshot, Pflaster enthält.&#10;&#10;Automatisch generierte Beschreibung">
            <a:extLst>
              <a:ext uri="{FF2B5EF4-FFF2-40B4-BE49-F238E27FC236}">
                <a16:creationId xmlns:a16="http://schemas.microsoft.com/office/drawing/2014/main" id="{4AA997E8-6986-08EC-1166-32914116D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90" y="1737554"/>
            <a:ext cx="2850958" cy="2057801"/>
          </a:xfrm>
          <a:prstGeom prst="rect">
            <a:avLst/>
          </a:prstGeom>
        </p:spPr>
      </p:pic>
      <p:pic>
        <p:nvPicPr>
          <p:cNvPr id="21" name="Grafik 20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FB27940E-75A1-E781-E49C-769730EDD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97" y="1816181"/>
            <a:ext cx="2989745" cy="190054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EE37343-F5C6-A963-2517-923087AD80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5032" y="1525312"/>
            <a:ext cx="696030" cy="85821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1B481EC4-96CB-0CE6-DFA1-F8D5A95CE1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8372" y="1489322"/>
            <a:ext cx="752218" cy="85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63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297</Words>
  <Application>Microsoft Office PowerPoint</Application>
  <PresentationFormat>A4-Papier (210 x 297 mm)</PresentationFormat>
  <Paragraphs>157</Paragraphs>
  <Slides>11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Annika Schraud</dc:creator>
  <cp:lastModifiedBy>Juliane Dylla</cp:lastModifiedBy>
  <cp:revision>22</cp:revision>
  <cp:lastPrinted>2024-11-28T11:35:21Z</cp:lastPrinted>
  <dcterms:created xsi:type="dcterms:W3CDTF">2024-11-12T10:12:48Z</dcterms:created>
  <dcterms:modified xsi:type="dcterms:W3CDTF">2024-12-18T12:06:56Z</dcterms:modified>
</cp:coreProperties>
</file>