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9" r:id="rId2"/>
    <p:sldId id="265" r:id="rId3"/>
    <p:sldId id="260" r:id="rId4"/>
    <p:sldId id="261" r:id="rId5"/>
    <p:sldId id="262" r:id="rId6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637B3E-022C-4132-017C-7ACA6D8F59FE}" name="Juliane Dylla" initials="JD" userId="S::j.dylla@initiative-junge-forscher.de::2835e67e-7595-41ae-b16e-d3684b512d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DCE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9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3300" y="60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C2CEE8F1-ECEA-4D9E-95C4-24F856DAEA11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ABB1257D-C38D-4572-BA28-C9EE90BC3E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039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AD-CBA7-488E-A911-B33454250419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B1B7-30D0-48D7-BF50-A952A09ADB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711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AD-CBA7-488E-A911-B33454250419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B1B7-30D0-48D7-BF50-A952A09ADB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638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AD-CBA7-488E-A911-B33454250419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B1B7-30D0-48D7-BF50-A952A09ADB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82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AD-CBA7-488E-A911-B33454250419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B1B7-30D0-48D7-BF50-A952A09ADB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31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AD-CBA7-488E-A911-B33454250419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B1B7-30D0-48D7-BF50-A952A09ADB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71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AD-CBA7-488E-A911-B33454250419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B1B7-30D0-48D7-BF50-A952A09ADB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21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AD-CBA7-488E-A911-B33454250419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B1B7-30D0-48D7-BF50-A952A09ADB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136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AD-CBA7-488E-A911-B33454250419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B1B7-30D0-48D7-BF50-A952A09ADB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608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AD-CBA7-488E-A911-B33454250419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B1B7-30D0-48D7-BF50-A952A09ADB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6138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AD-CBA7-488E-A911-B33454250419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B1B7-30D0-48D7-BF50-A952A09ADB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76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AD-CBA7-488E-A911-B33454250419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B1B7-30D0-48D7-BF50-A952A09ADB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0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63C4AD-CBA7-488E-A911-B33454250419}" type="datetimeFigureOut">
              <a:rPr lang="de-DE" smtClean="0"/>
              <a:t>18.12.2024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6FB1B7-30D0-48D7-BF50-A952A09ADB9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95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AA88C-77A9-FFD3-6F45-CE4CE4E16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85B2B91C-E619-CEE4-E12C-E779AA5D43F2}"/>
              </a:ext>
            </a:extLst>
          </p:cNvPr>
          <p:cNvSpPr/>
          <p:nvPr/>
        </p:nvSpPr>
        <p:spPr>
          <a:xfrm>
            <a:off x="95864" y="1421246"/>
            <a:ext cx="6583596" cy="6341178"/>
          </a:xfrm>
          <a:prstGeom prst="roundRect">
            <a:avLst>
              <a:gd name="adj" fmla="val 884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798E26A4-7FDA-9057-2E35-C54C5F47292C}"/>
              </a:ext>
            </a:extLst>
          </p:cNvPr>
          <p:cNvSpPr/>
          <p:nvPr/>
        </p:nvSpPr>
        <p:spPr>
          <a:xfrm>
            <a:off x="-1771185" y="340142"/>
            <a:ext cx="7199967" cy="763648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bauen unser eigenes Auto mit Propellerantrieb! </a:t>
            </a:r>
          </a:p>
          <a:p>
            <a:pPr algn="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Materialübersicht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D27A0686-06F5-BA71-E8DE-9850F3DDC55C}"/>
              </a:ext>
            </a:extLst>
          </p:cNvPr>
          <p:cNvSpPr/>
          <p:nvPr/>
        </p:nvSpPr>
        <p:spPr>
          <a:xfrm>
            <a:off x="5548397" y="706554"/>
            <a:ext cx="539790" cy="546665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C9679D3-DBF6-1D54-CAE3-63E7680CC5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8" b="-5203"/>
          <a:stretch/>
        </p:blipFill>
        <p:spPr>
          <a:xfrm rot="1675387">
            <a:off x="5587488" y="838822"/>
            <a:ext cx="463276" cy="282129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B505D6DA-EB56-BB45-A483-202C3F9BA9E5}"/>
              </a:ext>
            </a:extLst>
          </p:cNvPr>
          <p:cNvSpPr/>
          <p:nvPr/>
        </p:nvSpPr>
        <p:spPr>
          <a:xfrm>
            <a:off x="348460" y="1291097"/>
            <a:ext cx="1937321" cy="361406"/>
          </a:xfrm>
          <a:prstGeom prst="roundRect">
            <a:avLst>
              <a:gd name="adj" fmla="val 50000"/>
            </a:avLst>
          </a:prstGeom>
          <a:solidFill>
            <a:srgbClr val="DCEA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ist was?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BAA9DF9E-34C0-FACB-9EBF-BF26F62312E2}"/>
              </a:ext>
            </a:extLst>
          </p:cNvPr>
          <p:cNvSpPr/>
          <p:nvPr/>
        </p:nvSpPr>
        <p:spPr>
          <a:xfrm>
            <a:off x="4576208" y="1949220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D09597CD-9303-D189-0D80-660A9F9A98DA}"/>
              </a:ext>
            </a:extLst>
          </p:cNvPr>
          <p:cNvSpPr/>
          <p:nvPr/>
        </p:nvSpPr>
        <p:spPr>
          <a:xfrm>
            <a:off x="114634" y="7907303"/>
            <a:ext cx="6599904" cy="1197757"/>
          </a:xfrm>
          <a:prstGeom prst="roundRect">
            <a:avLst>
              <a:gd name="adj" fmla="val 21840"/>
            </a:avLst>
          </a:prstGeom>
          <a:solidFill>
            <a:srgbClr val="E8E8E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4D35CAC-19E4-E984-33FA-23D4D56DB485}"/>
              </a:ext>
            </a:extLst>
          </p:cNvPr>
          <p:cNvSpPr txBox="1"/>
          <p:nvPr/>
        </p:nvSpPr>
        <p:spPr>
          <a:xfrm>
            <a:off x="2285780" y="1492351"/>
            <a:ext cx="4593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Aufgabe 1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Schreibe in die Felder.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A8324747-2AAF-1826-58BA-DACDF3F22C18}"/>
              </a:ext>
            </a:extLst>
          </p:cNvPr>
          <p:cNvSpPr/>
          <p:nvPr/>
        </p:nvSpPr>
        <p:spPr>
          <a:xfrm>
            <a:off x="2434763" y="1949220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5C7B88A7-632C-20A3-E697-C41D1F935F38}"/>
              </a:ext>
            </a:extLst>
          </p:cNvPr>
          <p:cNvSpPr/>
          <p:nvPr/>
        </p:nvSpPr>
        <p:spPr>
          <a:xfrm>
            <a:off x="242656" y="1949220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57954289-1549-416D-BE23-39080FA0596F}"/>
              </a:ext>
            </a:extLst>
          </p:cNvPr>
          <p:cNvSpPr/>
          <p:nvPr/>
        </p:nvSpPr>
        <p:spPr>
          <a:xfrm>
            <a:off x="242655" y="3865065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39B31631-C48D-81A4-9A1F-9B35DEA068ED}"/>
              </a:ext>
            </a:extLst>
          </p:cNvPr>
          <p:cNvSpPr/>
          <p:nvPr/>
        </p:nvSpPr>
        <p:spPr>
          <a:xfrm>
            <a:off x="2434763" y="3865065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DCB26154-939C-578A-9459-5EDCD8A4D146}"/>
              </a:ext>
            </a:extLst>
          </p:cNvPr>
          <p:cNvSpPr/>
          <p:nvPr/>
        </p:nvSpPr>
        <p:spPr>
          <a:xfrm>
            <a:off x="4556966" y="3867374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Grafik 43" descr="Ein Bild, das Blume enthält.&#10;&#10;Automatisch generierte Beschreibung">
            <a:extLst>
              <a:ext uri="{FF2B5EF4-FFF2-40B4-BE49-F238E27FC236}">
                <a16:creationId xmlns:a16="http://schemas.microsoft.com/office/drawing/2014/main" id="{399B7735-9D9D-218A-1C3D-93CD4ACB0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50" y="1231027"/>
            <a:ext cx="3005610" cy="2611494"/>
          </a:xfrm>
          <a:prstGeom prst="rect">
            <a:avLst/>
          </a:prstGeom>
        </p:spPr>
      </p:pic>
      <p:pic>
        <p:nvPicPr>
          <p:cNvPr id="46" name="Grafik 45" descr="Ein Bild, das Stecker Stöpsel Wasserhahn enthält.&#10;&#10;Automatisch generierte Beschreibung">
            <a:extLst>
              <a:ext uri="{FF2B5EF4-FFF2-40B4-BE49-F238E27FC236}">
                <a16:creationId xmlns:a16="http://schemas.microsoft.com/office/drawing/2014/main" id="{56E73293-3A4B-FEAF-1E68-DF026BED7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42" y="2711011"/>
            <a:ext cx="4223085" cy="3285653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178D189-864C-4994-9EAE-6773B478F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850" y="1114797"/>
            <a:ext cx="4012755" cy="2866775"/>
          </a:xfrm>
          <a:prstGeom prst="rect">
            <a:avLst/>
          </a:prstGeom>
        </p:spPr>
      </p:pic>
      <p:pic>
        <p:nvPicPr>
          <p:cNvPr id="57" name="Grafik 56" descr="Ein Bild, das Kabel, Elektronik, Elektrische Leitungen enthält.&#10;&#10;Automatisch generierte Beschreibung">
            <a:extLst>
              <a:ext uri="{FF2B5EF4-FFF2-40B4-BE49-F238E27FC236}">
                <a16:creationId xmlns:a16="http://schemas.microsoft.com/office/drawing/2014/main" id="{85158411-C7CC-BD0C-F632-72FAD6B1F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61" y="1863034"/>
            <a:ext cx="3293486" cy="1979487"/>
          </a:xfrm>
          <a:prstGeom prst="rect">
            <a:avLst/>
          </a:prstGeom>
        </p:spPr>
      </p:pic>
      <p:pic>
        <p:nvPicPr>
          <p:cNvPr id="59" name="Grafik 58" descr="Ein Bild, das Text, Batterie enthält.&#10;&#10;Automatisch generierte Beschreibung">
            <a:extLst>
              <a:ext uri="{FF2B5EF4-FFF2-40B4-BE49-F238E27FC236}">
                <a16:creationId xmlns:a16="http://schemas.microsoft.com/office/drawing/2014/main" id="{9090B552-76E4-20A8-11B5-2B7D33BB0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16" y="3409317"/>
            <a:ext cx="3023708" cy="2280689"/>
          </a:xfrm>
          <a:prstGeom prst="rect">
            <a:avLst/>
          </a:prstGeom>
        </p:spPr>
      </p:pic>
      <p:sp>
        <p:nvSpPr>
          <p:cNvPr id="71" name="Rechteck 70">
            <a:extLst>
              <a:ext uri="{FF2B5EF4-FFF2-40B4-BE49-F238E27FC236}">
                <a16:creationId xmlns:a16="http://schemas.microsoft.com/office/drawing/2014/main" id="{7DC443BE-7244-BC18-0C36-5FC532EC381F}"/>
              </a:ext>
            </a:extLst>
          </p:cNvPr>
          <p:cNvSpPr/>
          <p:nvPr/>
        </p:nvSpPr>
        <p:spPr>
          <a:xfrm>
            <a:off x="238574" y="8065236"/>
            <a:ext cx="6349631" cy="84582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4FE9F3A2-B762-1983-6248-C843B2EAFB2E}"/>
              </a:ext>
            </a:extLst>
          </p:cNvPr>
          <p:cNvSpPr txBox="1"/>
          <p:nvPr/>
        </p:nvSpPr>
        <p:spPr>
          <a:xfrm>
            <a:off x="442174" y="8117056"/>
            <a:ext cx="116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Batterien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19428F91-8B16-1D04-E617-E33ED320AAF6}"/>
              </a:ext>
            </a:extLst>
          </p:cNvPr>
          <p:cNvSpPr txBox="1"/>
          <p:nvPr/>
        </p:nvSpPr>
        <p:spPr>
          <a:xfrm>
            <a:off x="3428637" y="8117056"/>
            <a:ext cx="155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Batteriefach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628BB506-07FC-E565-0E0C-96F4044AAA28}"/>
              </a:ext>
            </a:extLst>
          </p:cNvPr>
          <p:cNvSpPr txBox="1"/>
          <p:nvPr/>
        </p:nvSpPr>
        <p:spPr>
          <a:xfrm>
            <a:off x="4860180" y="7897015"/>
            <a:ext cx="135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Schalter</a:t>
            </a: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34E6E045-EB7B-D677-EC96-44CF288AC8EE}"/>
              </a:ext>
            </a:extLst>
          </p:cNvPr>
          <p:cNvSpPr/>
          <p:nvPr/>
        </p:nvSpPr>
        <p:spPr>
          <a:xfrm>
            <a:off x="261633" y="8463958"/>
            <a:ext cx="261474" cy="65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499B8E9-0E1D-46A6-E2AE-BC236704664E}"/>
              </a:ext>
            </a:extLst>
          </p:cNvPr>
          <p:cNvSpPr/>
          <p:nvPr/>
        </p:nvSpPr>
        <p:spPr>
          <a:xfrm>
            <a:off x="907393" y="8463958"/>
            <a:ext cx="261474" cy="65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F3EFD251-2FEA-6884-6BE9-77F0EC396A9F}"/>
              </a:ext>
            </a:extLst>
          </p:cNvPr>
          <p:cNvSpPr/>
          <p:nvPr/>
        </p:nvSpPr>
        <p:spPr>
          <a:xfrm>
            <a:off x="1518063" y="8459260"/>
            <a:ext cx="261474" cy="65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0519C57B-5E97-D83E-47AD-1E5B257797EC}"/>
              </a:ext>
            </a:extLst>
          </p:cNvPr>
          <p:cNvSpPr/>
          <p:nvPr/>
        </p:nvSpPr>
        <p:spPr>
          <a:xfrm>
            <a:off x="2163823" y="8459260"/>
            <a:ext cx="261474" cy="65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8BDE9C2D-C2BC-11D2-A28D-1C3A575F0D06}"/>
              </a:ext>
            </a:extLst>
          </p:cNvPr>
          <p:cNvSpPr/>
          <p:nvPr/>
        </p:nvSpPr>
        <p:spPr>
          <a:xfrm>
            <a:off x="2813366" y="8459260"/>
            <a:ext cx="261474" cy="65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11389A83-54E2-BC45-0375-E83C4C03DDAF}"/>
              </a:ext>
            </a:extLst>
          </p:cNvPr>
          <p:cNvSpPr/>
          <p:nvPr/>
        </p:nvSpPr>
        <p:spPr>
          <a:xfrm>
            <a:off x="3459126" y="8459260"/>
            <a:ext cx="261474" cy="65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7905541C-1132-3A7D-E455-E2F67A1DEECB}"/>
              </a:ext>
            </a:extLst>
          </p:cNvPr>
          <p:cNvSpPr/>
          <p:nvPr/>
        </p:nvSpPr>
        <p:spPr>
          <a:xfrm>
            <a:off x="4167353" y="8467586"/>
            <a:ext cx="261474" cy="65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0ED8328A-E05E-5C97-60F8-2F429F669026}"/>
              </a:ext>
            </a:extLst>
          </p:cNvPr>
          <p:cNvSpPr/>
          <p:nvPr/>
        </p:nvSpPr>
        <p:spPr>
          <a:xfrm>
            <a:off x="4813113" y="8467586"/>
            <a:ext cx="261474" cy="65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FB9933FE-60F5-116C-5AB7-3EDC052246F6}"/>
              </a:ext>
            </a:extLst>
          </p:cNvPr>
          <p:cNvSpPr/>
          <p:nvPr/>
        </p:nvSpPr>
        <p:spPr>
          <a:xfrm>
            <a:off x="6182739" y="8468770"/>
            <a:ext cx="261474" cy="65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A645BF46-9EA9-25A8-A244-93804BC271E2}"/>
              </a:ext>
            </a:extLst>
          </p:cNvPr>
          <p:cNvSpPr/>
          <p:nvPr/>
        </p:nvSpPr>
        <p:spPr>
          <a:xfrm>
            <a:off x="5507105" y="8474592"/>
            <a:ext cx="261474" cy="65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FB593D9E-105D-4B5B-F2B5-133A3CAA20E7}"/>
              </a:ext>
            </a:extLst>
          </p:cNvPr>
          <p:cNvSpPr txBox="1"/>
          <p:nvPr/>
        </p:nvSpPr>
        <p:spPr>
          <a:xfrm>
            <a:off x="5522639" y="8552013"/>
            <a:ext cx="116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AF055C73-B505-4087-FDDE-83FC960F396D}"/>
              </a:ext>
            </a:extLst>
          </p:cNvPr>
          <p:cNvSpPr txBox="1"/>
          <p:nvPr/>
        </p:nvSpPr>
        <p:spPr>
          <a:xfrm>
            <a:off x="1222225" y="8726391"/>
            <a:ext cx="155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Propeller</a:t>
            </a: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512B038B-EEE1-A75A-936E-FA920BC079EB}"/>
              </a:ext>
            </a:extLst>
          </p:cNvPr>
          <p:cNvSpPr txBox="1"/>
          <p:nvPr/>
        </p:nvSpPr>
        <p:spPr>
          <a:xfrm>
            <a:off x="2442617" y="8536581"/>
            <a:ext cx="155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Kabel</a:t>
            </a:r>
          </a:p>
        </p:txBody>
      </p:sp>
      <p:sp>
        <p:nvSpPr>
          <p:cNvPr id="93" name="Rechteck: abgerundete Ecken 92">
            <a:extLst>
              <a:ext uri="{FF2B5EF4-FFF2-40B4-BE49-F238E27FC236}">
                <a16:creationId xmlns:a16="http://schemas.microsoft.com/office/drawing/2014/main" id="{F52C2518-C7F7-ECA6-7B79-566E1C92FF10}"/>
              </a:ext>
            </a:extLst>
          </p:cNvPr>
          <p:cNvSpPr/>
          <p:nvPr/>
        </p:nvSpPr>
        <p:spPr>
          <a:xfrm>
            <a:off x="4573023" y="5843424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hteck: abgerundete Ecken 93">
            <a:extLst>
              <a:ext uri="{FF2B5EF4-FFF2-40B4-BE49-F238E27FC236}">
                <a16:creationId xmlns:a16="http://schemas.microsoft.com/office/drawing/2014/main" id="{AD1CA34C-A41D-239F-DD1B-8F8D8AB943C2}"/>
              </a:ext>
            </a:extLst>
          </p:cNvPr>
          <p:cNvSpPr/>
          <p:nvPr/>
        </p:nvSpPr>
        <p:spPr>
          <a:xfrm>
            <a:off x="2431578" y="5843424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hteck: abgerundete Ecken 94">
            <a:extLst>
              <a:ext uri="{FF2B5EF4-FFF2-40B4-BE49-F238E27FC236}">
                <a16:creationId xmlns:a16="http://schemas.microsoft.com/office/drawing/2014/main" id="{4C1C6192-8540-A84E-B228-1EA86591ADFA}"/>
              </a:ext>
            </a:extLst>
          </p:cNvPr>
          <p:cNvSpPr/>
          <p:nvPr/>
        </p:nvSpPr>
        <p:spPr>
          <a:xfrm>
            <a:off x="239471" y="5843424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" name="Grafik 98" descr="Ein Bild, das Werkzeug, Schere enthält.&#10;&#10;Automatisch generierte Beschreibung">
            <a:extLst>
              <a:ext uri="{FF2B5EF4-FFF2-40B4-BE49-F238E27FC236}">
                <a16:creationId xmlns:a16="http://schemas.microsoft.com/office/drawing/2014/main" id="{DCB1619C-4E1A-9AB9-3975-2B6BE05E3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6" r="42030"/>
          <a:stretch/>
        </p:blipFill>
        <p:spPr>
          <a:xfrm rot="5400000">
            <a:off x="3225388" y="4979904"/>
            <a:ext cx="407224" cy="3149318"/>
          </a:xfrm>
          <a:prstGeom prst="rect">
            <a:avLst/>
          </a:prstGeom>
        </p:spPr>
      </p:pic>
      <p:pic>
        <p:nvPicPr>
          <p:cNvPr id="100" name="Grafik 99" descr="Ein Bild, das Werkzeug, Schere enthält.&#10;&#10;Automatisch generierte Beschreibung">
            <a:extLst>
              <a:ext uri="{FF2B5EF4-FFF2-40B4-BE49-F238E27FC236}">
                <a16:creationId xmlns:a16="http://schemas.microsoft.com/office/drawing/2014/main" id="{EEFBB31E-D615-575E-ABF9-9CD78C9768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/>
          <a:stretch/>
        </p:blipFill>
        <p:spPr>
          <a:xfrm>
            <a:off x="141238" y="5259880"/>
            <a:ext cx="1649786" cy="2308298"/>
          </a:xfrm>
          <a:prstGeom prst="rect">
            <a:avLst/>
          </a:prstGeom>
        </p:spPr>
      </p:pic>
      <p:pic>
        <p:nvPicPr>
          <p:cNvPr id="5" name="Grafik 4" descr="Ein Bild, das Werkzeug, Schere enthält.&#10;&#10;Automatisch generierte Beschreibung">
            <a:extLst>
              <a:ext uri="{FF2B5EF4-FFF2-40B4-BE49-F238E27FC236}">
                <a16:creationId xmlns:a16="http://schemas.microsoft.com/office/drawing/2014/main" id="{C885AB29-C0CF-2050-0C92-7F0A8A71D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r="19856"/>
          <a:stretch/>
        </p:blipFill>
        <p:spPr>
          <a:xfrm rot="18785469">
            <a:off x="5137344" y="5193446"/>
            <a:ext cx="768748" cy="2315007"/>
          </a:xfrm>
          <a:prstGeom prst="rect">
            <a:avLst/>
          </a:prstGeom>
        </p:spPr>
      </p:pic>
      <p:sp>
        <p:nvSpPr>
          <p:cNvPr id="101" name="Textfeld 100">
            <a:extLst>
              <a:ext uri="{FF2B5EF4-FFF2-40B4-BE49-F238E27FC236}">
                <a16:creationId xmlns:a16="http://schemas.microsoft.com/office/drawing/2014/main" id="{261DB3E8-02A4-5243-634B-164B7B66D245}"/>
              </a:ext>
            </a:extLst>
          </p:cNvPr>
          <p:cNvSpPr txBox="1"/>
          <p:nvPr/>
        </p:nvSpPr>
        <p:spPr>
          <a:xfrm>
            <a:off x="1226" y="8586048"/>
            <a:ext cx="155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Schere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279ED891-D1F7-7518-3CDC-6C1D01A1E4B4}"/>
              </a:ext>
            </a:extLst>
          </p:cNvPr>
          <p:cNvSpPr txBox="1"/>
          <p:nvPr/>
        </p:nvSpPr>
        <p:spPr>
          <a:xfrm>
            <a:off x="1703186" y="7912642"/>
            <a:ext cx="170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Cuttermesser</a:t>
            </a: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6B013A71-2F13-28F4-4A00-69D6DB933CD2}"/>
              </a:ext>
            </a:extLst>
          </p:cNvPr>
          <p:cNvSpPr txBox="1"/>
          <p:nvPr/>
        </p:nvSpPr>
        <p:spPr>
          <a:xfrm>
            <a:off x="3881227" y="8652252"/>
            <a:ext cx="135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Klebeband</a:t>
            </a: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64918664-8685-3A67-D5DB-A7A77A7F43D6}"/>
              </a:ext>
            </a:extLst>
          </p:cNvPr>
          <p:cNvSpPr txBox="1"/>
          <p:nvPr/>
        </p:nvSpPr>
        <p:spPr>
          <a:xfrm>
            <a:off x="141238" y="9188740"/>
            <a:ext cx="6548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Aufgabe 2: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Hole dir die Schritt-für-Schritt Anleitung und überprüfe deine Lösung. </a:t>
            </a:r>
          </a:p>
        </p:txBody>
      </p:sp>
      <p:pic>
        <p:nvPicPr>
          <p:cNvPr id="4" name="Grafik 3" descr="Ein Bild, das Kinderkunst, Karminrot, Kunst enthält.&#10;&#10;Automatisch generierte Beschreibung">
            <a:extLst>
              <a:ext uri="{FF2B5EF4-FFF2-40B4-BE49-F238E27FC236}">
                <a16:creationId xmlns:a16="http://schemas.microsoft.com/office/drawing/2014/main" id="{0EA7D753-056F-2038-3B9E-924AB89459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073" y="2995689"/>
            <a:ext cx="4739460" cy="3304473"/>
          </a:xfrm>
          <a:prstGeom prst="rect">
            <a:avLst/>
          </a:prstGeom>
        </p:spPr>
      </p:pic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3225B046-8229-06FC-B110-3608061A3132}"/>
              </a:ext>
            </a:extLst>
          </p:cNvPr>
          <p:cNvSpPr/>
          <p:nvPr/>
        </p:nvSpPr>
        <p:spPr>
          <a:xfrm>
            <a:off x="436283" y="3263479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</p:txBody>
      </p:sp>
      <p:sp>
        <p:nvSpPr>
          <p:cNvPr id="60" name="Rechteck: abgerundete Ecken 59">
            <a:extLst>
              <a:ext uri="{FF2B5EF4-FFF2-40B4-BE49-F238E27FC236}">
                <a16:creationId xmlns:a16="http://schemas.microsoft.com/office/drawing/2014/main" id="{61B40501-0E22-E066-91C8-46ABF654029E}"/>
              </a:ext>
            </a:extLst>
          </p:cNvPr>
          <p:cNvSpPr/>
          <p:nvPr/>
        </p:nvSpPr>
        <p:spPr>
          <a:xfrm>
            <a:off x="2603073" y="3244911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</p:txBody>
      </p:sp>
      <p:sp>
        <p:nvSpPr>
          <p:cNvPr id="61" name="Rechteck: abgerundete Ecken 60">
            <a:extLst>
              <a:ext uri="{FF2B5EF4-FFF2-40B4-BE49-F238E27FC236}">
                <a16:creationId xmlns:a16="http://schemas.microsoft.com/office/drawing/2014/main" id="{D0B94D04-E598-FC3D-FAA0-72F2F9C710B8}"/>
              </a:ext>
            </a:extLst>
          </p:cNvPr>
          <p:cNvSpPr/>
          <p:nvPr/>
        </p:nvSpPr>
        <p:spPr>
          <a:xfrm>
            <a:off x="4752251" y="3243920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</p:txBody>
      </p:sp>
      <p:sp>
        <p:nvSpPr>
          <p:cNvPr id="62" name="Rechteck: abgerundete Ecken 61">
            <a:extLst>
              <a:ext uri="{FF2B5EF4-FFF2-40B4-BE49-F238E27FC236}">
                <a16:creationId xmlns:a16="http://schemas.microsoft.com/office/drawing/2014/main" id="{9D0A78F4-3E20-B98D-4DE4-839379A497BB}"/>
              </a:ext>
            </a:extLst>
          </p:cNvPr>
          <p:cNvSpPr/>
          <p:nvPr/>
        </p:nvSpPr>
        <p:spPr>
          <a:xfrm>
            <a:off x="454571" y="5171527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</p:txBody>
      </p:sp>
      <p:sp>
        <p:nvSpPr>
          <p:cNvPr id="63" name="Rechteck: abgerundete Ecken 62">
            <a:extLst>
              <a:ext uri="{FF2B5EF4-FFF2-40B4-BE49-F238E27FC236}">
                <a16:creationId xmlns:a16="http://schemas.microsoft.com/office/drawing/2014/main" id="{7E0DC9EE-AB30-86ED-677A-40D4C2D5BFCD}"/>
              </a:ext>
            </a:extLst>
          </p:cNvPr>
          <p:cNvSpPr/>
          <p:nvPr/>
        </p:nvSpPr>
        <p:spPr>
          <a:xfrm>
            <a:off x="2609169" y="5165151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</p:txBody>
      </p:sp>
      <p:sp>
        <p:nvSpPr>
          <p:cNvPr id="64" name="Rechteck: abgerundete Ecken 63">
            <a:extLst>
              <a:ext uri="{FF2B5EF4-FFF2-40B4-BE49-F238E27FC236}">
                <a16:creationId xmlns:a16="http://schemas.microsoft.com/office/drawing/2014/main" id="{5E8A07D3-6076-1D36-FC90-A4F6FF1FF256}"/>
              </a:ext>
            </a:extLst>
          </p:cNvPr>
          <p:cNvSpPr/>
          <p:nvPr/>
        </p:nvSpPr>
        <p:spPr>
          <a:xfrm>
            <a:off x="4757671" y="5174561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</p:txBody>
      </p:sp>
      <p:sp>
        <p:nvSpPr>
          <p:cNvPr id="96" name="Rechteck: abgerundete Ecken 95">
            <a:extLst>
              <a:ext uri="{FF2B5EF4-FFF2-40B4-BE49-F238E27FC236}">
                <a16:creationId xmlns:a16="http://schemas.microsoft.com/office/drawing/2014/main" id="{FC6B423E-2E19-BDFA-E891-D0F01A7338AE}"/>
              </a:ext>
            </a:extLst>
          </p:cNvPr>
          <p:cNvSpPr/>
          <p:nvPr/>
        </p:nvSpPr>
        <p:spPr>
          <a:xfrm>
            <a:off x="433098" y="7157683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</p:txBody>
      </p:sp>
      <p:sp>
        <p:nvSpPr>
          <p:cNvPr id="97" name="Rechteck: abgerundete Ecken 96">
            <a:extLst>
              <a:ext uri="{FF2B5EF4-FFF2-40B4-BE49-F238E27FC236}">
                <a16:creationId xmlns:a16="http://schemas.microsoft.com/office/drawing/2014/main" id="{0990F485-F244-15DF-F042-A51AF5399348}"/>
              </a:ext>
            </a:extLst>
          </p:cNvPr>
          <p:cNvSpPr/>
          <p:nvPr/>
        </p:nvSpPr>
        <p:spPr>
          <a:xfrm>
            <a:off x="2599888" y="7139115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</p:txBody>
      </p:sp>
      <p:sp>
        <p:nvSpPr>
          <p:cNvPr id="98" name="Rechteck: abgerundete Ecken 97">
            <a:extLst>
              <a:ext uri="{FF2B5EF4-FFF2-40B4-BE49-F238E27FC236}">
                <a16:creationId xmlns:a16="http://schemas.microsoft.com/office/drawing/2014/main" id="{146DEA27-B6F7-58C1-A1A4-847184961C86}"/>
              </a:ext>
            </a:extLst>
          </p:cNvPr>
          <p:cNvSpPr/>
          <p:nvPr/>
        </p:nvSpPr>
        <p:spPr>
          <a:xfrm>
            <a:off x="4749066" y="7138124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5E62C5D-34AD-2AC3-37C7-BFFB9835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0"/>
            <a:ext cx="1570383" cy="2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EB9A500-D719-7245-AFB5-2BBCE0571E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9755" y="42683"/>
            <a:ext cx="1309481" cy="5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5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AD522-CD43-D63B-6463-56FB196C4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CCF32028-E336-A314-E57D-2DD0073ACB79}"/>
              </a:ext>
            </a:extLst>
          </p:cNvPr>
          <p:cNvSpPr/>
          <p:nvPr/>
        </p:nvSpPr>
        <p:spPr>
          <a:xfrm>
            <a:off x="95864" y="1340563"/>
            <a:ext cx="6583596" cy="8426999"/>
          </a:xfrm>
          <a:prstGeom prst="roundRect">
            <a:avLst>
              <a:gd name="adj" fmla="val 884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CE1C943B-8AB2-BF30-C4D4-1BC8089C25E5}"/>
              </a:ext>
            </a:extLst>
          </p:cNvPr>
          <p:cNvSpPr/>
          <p:nvPr/>
        </p:nvSpPr>
        <p:spPr>
          <a:xfrm>
            <a:off x="5537234" y="693550"/>
            <a:ext cx="539790" cy="546665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8A00F47-7FAF-F64F-CF9B-2F2838AAD7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8" b="-5203"/>
          <a:stretch/>
        </p:blipFill>
        <p:spPr>
          <a:xfrm rot="1675387">
            <a:off x="5576325" y="825818"/>
            <a:ext cx="463276" cy="282129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87279CF6-D731-AB7E-26E7-238DA750A466}"/>
              </a:ext>
            </a:extLst>
          </p:cNvPr>
          <p:cNvSpPr/>
          <p:nvPr/>
        </p:nvSpPr>
        <p:spPr>
          <a:xfrm>
            <a:off x="6219986" y="693550"/>
            <a:ext cx="539790" cy="546665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EB11E2C-CC5A-D0EB-3E26-07CCCAF20D80}"/>
              </a:ext>
            </a:extLst>
          </p:cNvPr>
          <p:cNvSpPr/>
          <p:nvPr/>
        </p:nvSpPr>
        <p:spPr>
          <a:xfrm>
            <a:off x="348460" y="1210415"/>
            <a:ext cx="1937321" cy="361406"/>
          </a:xfrm>
          <a:prstGeom prst="roundRect">
            <a:avLst>
              <a:gd name="adj" fmla="val 50000"/>
            </a:avLst>
          </a:prstGeom>
          <a:solidFill>
            <a:srgbClr val="DCEA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brauchst: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3445265-1DCC-3462-91D5-65616536CEB2}"/>
              </a:ext>
            </a:extLst>
          </p:cNvPr>
          <p:cNvSpPr/>
          <p:nvPr/>
        </p:nvSpPr>
        <p:spPr>
          <a:xfrm>
            <a:off x="4576208" y="1868538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B2FAE4D6-34CD-2188-BFAA-0D97B75C4A6E}"/>
              </a:ext>
            </a:extLst>
          </p:cNvPr>
          <p:cNvSpPr/>
          <p:nvPr/>
        </p:nvSpPr>
        <p:spPr>
          <a:xfrm>
            <a:off x="2434763" y="1868538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5923AB33-63CF-49DB-D47D-36A56FA0EFF8}"/>
              </a:ext>
            </a:extLst>
          </p:cNvPr>
          <p:cNvSpPr/>
          <p:nvPr/>
        </p:nvSpPr>
        <p:spPr>
          <a:xfrm>
            <a:off x="242656" y="1868538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C6957CD1-7AED-5D37-0207-79AC342B247B}"/>
              </a:ext>
            </a:extLst>
          </p:cNvPr>
          <p:cNvSpPr/>
          <p:nvPr/>
        </p:nvSpPr>
        <p:spPr>
          <a:xfrm>
            <a:off x="242655" y="3784383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37F2474D-4D12-C3DB-B184-43E98C3FA2B9}"/>
              </a:ext>
            </a:extLst>
          </p:cNvPr>
          <p:cNvSpPr/>
          <p:nvPr/>
        </p:nvSpPr>
        <p:spPr>
          <a:xfrm>
            <a:off x="2434763" y="3784383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EB2A37BB-FD50-43A4-6EAB-F39A431BC6FC}"/>
              </a:ext>
            </a:extLst>
          </p:cNvPr>
          <p:cNvSpPr/>
          <p:nvPr/>
        </p:nvSpPr>
        <p:spPr>
          <a:xfrm>
            <a:off x="4556966" y="3786692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Grafik 45" descr="Ein Bild, das Stecker Stöpsel Wasserhahn enthält.&#10;&#10;Automatisch generierte Beschreibung">
            <a:extLst>
              <a:ext uri="{FF2B5EF4-FFF2-40B4-BE49-F238E27FC236}">
                <a16:creationId xmlns:a16="http://schemas.microsoft.com/office/drawing/2014/main" id="{5D342C48-022D-BE83-8F31-498154C40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42" y="2630329"/>
            <a:ext cx="4223085" cy="3285653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FD724C71-D20E-2FEC-4543-53936CCAA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850" y="1034115"/>
            <a:ext cx="4012755" cy="2866775"/>
          </a:xfrm>
          <a:prstGeom prst="rect">
            <a:avLst/>
          </a:prstGeom>
        </p:spPr>
      </p:pic>
      <p:pic>
        <p:nvPicPr>
          <p:cNvPr id="50" name="Grafik 49" descr="Ein Bild, das Schere enthält.&#10;&#10;Automatisch generierte Beschreibung">
            <a:extLst>
              <a:ext uri="{FF2B5EF4-FFF2-40B4-BE49-F238E27FC236}">
                <a16:creationId xmlns:a16="http://schemas.microsoft.com/office/drawing/2014/main" id="{C2C96962-83E9-D06F-AEB3-6915E60A0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705" y="2979486"/>
            <a:ext cx="3847457" cy="2656851"/>
          </a:xfrm>
          <a:prstGeom prst="rect">
            <a:avLst/>
          </a:prstGeom>
        </p:spPr>
      </p:pic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669B7FEB-B25E-6D4C-5585-2FEAED6C5901}"/>
              </a:ext>
            </a:extLst>
          </p:cNvPr>
          <p:cNvSpPr/>
          <p:nvPr/>
        </p:nvSpPr>
        <p:spPr>
          <a:xfrm>
            <a:off x="436283" y="3182797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Propeller</a:t>
            </a:r>
          </a:p>
        </p:txBody>
      </p:sp>
      <p:pic>
        <p:nvPicPr>
          <p:cNvPr id="57" name="Grafik 56" descr="Ein Bild, das Kabel, Elektronik, Elektrische Leitungen enthält.&#10;&#10;Automatisch generierte Beschreibung">
            <a:extLst>
              <a:ext uri="{FF2B5EF4-FFF2-40B4-BE49-F238E27FC236}">
                <a16:creationId xmlns:a16="http://schemas.microsoft.com/office/drawing/2014/main" id="{3C61E062-FDC4-A27D-33CA-6388F91A4F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61" y="1782352"/>
            <a:ext cx="3293486" cy="1979487"/>
          </a:xfrm>
          <a:prstGeom prst="rect">
            <a:avLst/>
          </a:prstGeom>
        </p:spPr>
      </p:pic>
      <p:pic>
        <p:nvPicPr>
          <p:cNvPr id="59" name="Grafik 58" descr="Ein Bild, das Text, Batterie enthält.&#10;&#10;Automatisch generierte Beschreibung">
            <a:extLst>
              <a:ext uri="{FF2B5EF4-FFF2-40B4-BE49-F238E27FC236}">
                <a16:creationId xmlns:a16="http://schemas.microsoft.com/office/drawing/2014/main" id="{36767206-4DC0-E636-9DBF-CCBD4DA3B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16" y="3328635"/>
            <a:ext cx="3023708" cy="2280689"/>
          </a:xfrm>
          <a:prstGeom prst="rect">
            <a:avLst/>
          </a:prstGeom>
        </p:spPr>
      </p:pic>
      <p:sp>
        <p:nvSpPr>
          <p:cNvPr id="60" name="Rechteck: abgerundete Ecken 59">
            <a:extLst>
              <a:ext uri="{FF2B5EF4-FFF2-40B4-BE49-F238E27FC236}">
                <a16:creationId xmlns:a16="http://schemas.microsoft.com/office/drawing/2014/main" id="{6CDDEEE5-17E8-DBDE-6758-9C38E34B4DCE}"/>
              </a:ext>
            </a:extLst>
          </p:cNvPr>
          <p:cNvSpPr/>
          <p:nvPr/>
        </p:nvSpPr>
        <p:spPr>
          <a:xfrm>
            <a:off x="2603073" y="3164229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Batteriefach</a:t>
            </a:r>
          </a:p>
        </p:txBody>
      </p:sp>
      <p:sp>
        <p:nvSpPr>
          <p:cNvPr id="61" name="Rechteck: abgerundete Ecken 60">
            <a:extLst>
              <a:ext uri="{FF2B5EF4-FFF2-40B4-BE49-F238E27FC236}">
                <a16:creationId xmlns:a16="http://schemas.microsoft.com/office/drawing/2014/main" id="{9233B745-442B-1D1A-689E-A2ADBCFDB17C}"/>
              </a:ext>
            </a:extLst>
          </p:cNvPr>
          <p:cNvSpPr/>
          <p:nvPr/>
        </p:nvSpPr>
        <p:spPr>
          <a:xfrm>
            <a:off x="4752251" y="3163238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Schalter</a:t>
            </a:r>
          </a:p>
        </p:txBody>
      </p:sp>
      <p:sp>
        <p:nvSpPr>
          <p:cNvPr id="62" name="Rechteck: abgerundete Ecken 61">
            <a:extLst>
              <a:ext uri="{FF2B5EF4-FFF2-40B4-BE49-F238E27FC236}">
                <a16:creationId xmlns:a16="http://schemas.microsoft.com/office/drawing/2014/main" id="{681F3864-4AD7-F547-B622-8DA7F07C897E}"/>
              </a:ext>
            </a:extLst>
          </p:cNvPr>
          <p:cNvSpPr/>
          <p:nvPr/>
        </p:nvSpPr>
        <p:spPr>
          <a:xfrm>
            <a:off x="454571" y="5090845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Kabel</a:t>
            </a:r>
          </a:p>
        </p:txBody>
      </p:sp>
      <p:sp>
        <p:nvSpPr>
          <p:cNvPr id="63" name="Rechteck: abgerundete Ecken 62">
            <a:extLst>
              <a:ext uri="{FF2B5EF4-FFF2-40B4-BE49-F238E27FC236}">
                <a16:creationId xmlns:a16="http://schemas.microsoft.com/office/drawing/2014/main" id="{4D048D2B-0EC0-021F-03BA-9ECBC2D0CFAD}"/>
              </a:ext>
            </a:extLst>
          </p:cNvPr>
          <p:cNvSpPr/>
          <p:nvPr/>
        </p:nvSpPr>
        <p:spPr>
          <a:xfrm>
            <a:off x="2609169" y="5084469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</a:p>
        </p:txBody>
      </p:sp>
      <p:sp>
        <p:nvSpPr>
          <p:cNvPr id="64" name="Rechteck: abgerundete Ecken 63">
            <a:extLst>
              <a:ext uri="{FF2B5EF4-FFF2-40B4-BE49-F238E27FC236}">
                <a16:creationId xmlns:a16="http://schemas.microsoft.com/office/drawing/2014/main" id="{74BC0BAA-2F19-6DDE-4E88-287F6FD71513}"/>
              </a:ext>
            </a:extLst>
          </p:cNvPr>
          <p:cNvSpPr/>
          <p:nvPr/>
        </p:nvSpPr>
        <p:spPr>
          <a:xfrm>
            <a:off x="4757671" y="5093879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Batterien</a:t>
            </a:r>
          </a:p>
        </p:txBody>
      </p:sp>
      <p:sp>
        <p:nvSpPr>
          <p:cNvPr id="93" name="Rechteck: abgerundete Ecken 92">
            <a:extLst>
              <a:ext uri="{FF2B5EF4-FFF2-40B4-BE49-F238E27FC236}">
                <a16:creationId xmlns:a16="http://schemas.microsoft.com/office/drawing/2014/main" id="{FACD10B8-E368-DF81-DF1F-2CB6BE731FC5}"/>
              </a:ext>
            </a:extLst>
          </p:cNvPr>
          <p:cNvSpPr/>
          <p:nvPr/>
        </p:nvSpPr>
        <p:spPr>
          <a:xfrm>
            <a:off x="4573023" y="5762742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hteck: abgerundete Ecken 93">
            <a:extLst>
              <a:ext uri="{FF2B5EF4-FFF2-40B4-BE49-F238E27FC236}">
                <a16:creationId xmlns:a16="http://schemas.microsoft.com/office/drawing/2014/main" id="{2B2F6C7F-0CA0-FF8B-ABEF-D98DD2538DB6}"/>
              </a:ext>
            </a:extLst>
          </p:cNvPr>
          <p:cNvSpPr/>
          <p:nvPr/>
        </p:nvSpPr>
        <p:spPr>
          <a:xfrm>
            <a:off x="2431578" y="5762742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hteck: abgerundete Ecken 94">
            <a:extLst>
              <a:ext uri="{FF2B5EF4-FFF2-40B4-BE49-F238E27FC236}">
                <a16:creationId xmlns:a16="http://schemas.microsoft.com/office/drawing/2014/main" id="{08271948-4DE0-E492-9504-82FCEF7E0C17}"/>
              </a:ext>
            </a:extLst>
          </p:cNvPr>
          <p:cNvSpPr/>
          <p:nvPr/>
        </p:nvSpPr>
        <p:spPr>
          <a:xfrm>
            <a:off x="239471" y="5762742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hteck: abgerundete Ecken 95">
            <a:extLst>
              <a:ext uri="{FF2B5EF4-FFF2-40B4-BE49-F238E27FC236}">
                <a16:creationId xmlns:a16="http://schemas.microsoft.com/office/drawing/2014/main" id="{D8B5BFA1-5AF6-0F77-1564-BEB1172BAABB}"/>
              </a:ext>
            </a:extLst>
          </p:cNvPr>
          <p:cNvSpPr/>
          <p:nvPr/>
        </p:nvSpPr>
        <p:spPr>
          <a:xfrm>
            <a:off x="433098" y="7077001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Klebeband</a:t>
            </a:r>
          </a:p>
        </p:txBody>
      </p:sp>
      <p:sp>
        <p:nvSpPr>
          <p:cNvPr id="97" name="Rechteck: abgerundete Ecken 96">
            <a:extLst>
              <a:ext uri="{FF2B5EF4-FFF2-40B4-BE49-F238E27FC236}">
                <a16:creationId xmlns:a16="http://schemas.microsoft.com/office/drawing/2014/main" id="{8C28BFCB-137E-6C19-466A-136E8B548F6B}"/>
              </a:ext>
            </a:extLst>
          </p:cNvPr>
          <p:cNvSpPr/>
          <p:nvPr/>
        </p:nvSpPr>
        <p:spPr>
          <a:xfrm>
            <a:off x="2599888" y="7058433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Cuttermesser</a:t>
            </a:r>
          </a:p>
        </p:txBody>
      </p:sp>
      <p:sp>
        <p:nvSpPr>
          <p:cNvPr id="98" name="Rechteck: abgerundete Ecken 97">
            <a:extLst>
              <a:ext uri="{FF2B5EF4-FFF2-40B4-BE49-F238E27FC236}">
                <a16:creationId xmlns:a16="http://schemas.microsoft.com/office/drawing/2014/main" id="{94FBF01A-111C-899F-12F2-A9F6299E8997}"/>
              </a:ext>
            </a:extLst>
          </p:cNvPr>
          <p:cNvSpPr/>
          <p:nvPr/>
        </p:nvSpPr>
        <p:spPr>
          <a:xfrm>
            <a:off x="4749066" y="7057442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Schere</a:t>
            </a:r>
          </a:p>
        </p:txBody>
      </p:sp>
      <p:pic>
        <p:nvPicPr>
          <p:cNvPr id="99" name="Grafik 98" descr="Ein Bild, das Werkzeug, Schere enthält.&#10;&#10;Automatisch generierte Beschreibung">
            <a:extLst>
              <a:ext uri="{FF2B5EF4-FFF2-40B4-BE49-F238E27FC236}">
                <a16:creationId xmlns:a16="http://schemas.microsoft.com/office/drawing/2014/main" id="{FE896E8C-616E-43D3-B6F7-2F08B41BB5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6" r="42030"/>
          <a:stretch/>
        </p:blipFill>
        <p:spPr>
          <a:xfrm rot="5400000">
            <a:off x="3225388" y="4899222"/>
            <a:ext cx="407224" cy="3149318"/>
          </a:xfrm>
          <a:prstGeom prst="rect">
            <a:avLst/>
          </a:prstGeom>
        </p:spPr>
      </p:pic>
      <p:pic>
        <p:nvPicPr>
          <p:cNvPr id="100" name="Grafik 99" descr="Ein Bild, das Werkzeug, Schere enthält.&#10;&#10;Automatisch generierte Beschreibung">
            <a:extLst>
              <a:ext uri="{FF2B5EF4-FFF2-40B4-BE49-F238E27FC236}">
                <a16:creationId xmlns:a16="http://schemas.microsoft.com/office/drawing/2014/main" id="{46BA593D-EC19-B7BD-1C5E-3DBFD92AB4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/>
          <a:stretch/>
        </p:blipFill>
        <p:spPr>
          <a:xfrm>
            <a:off x="139010" y="5193719"/>
            <a:ext cx="1649786" cy="2308298"/>
          </a:xfrm>
          <a:prstGeom prst="rect">
            <a:avLst/>
          </a:prstGeom>
        </p:spPr>
      </p:pic>
      <p:pic>
        <p:nvPicPr>
          <p:cNvPr id="5" name="Grafik 4" descr="Ein Bild, das Werkzeug, Schere enthält.&#10;&#10;Automatisch generierte Beschreibung">
            <a:extLst>
              <a:ext uri="{FF2B5EF4-FFF2-40B4-BE49-F238E27FC236}">
                <a16:creationId xmlns:a16="http://schemas.microsoft.com/office/drawing/2014/main" id="{E92E64F5-CEA4-805E-4933-87EB34A4F3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r="19856"/>
          <a:stretch/>
        </p:blipFill>
        <p:spPr>
          <a:xfrm rot="18785469">
            <a:off x="5137344" y="5112764"/>
            <a:ext cx="768748" cy="2315007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2F4D2F1-5073-5B28-03A3-E7B860BD3069}"/>
              </a:ext>
            </a:extLst>
          </p:cNvPr>
          <p:cNvSpPr/>
          <p:nvPr/>
        </p:nvSpPr>
        <p:spPr>
          <a:xfrm>
            <a:off x="-1771185" y="326695"/>
            <a:ext cx="7199967" cy="763648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bauen unser eigenes Auto mit Propellerantrieb! </a:t>
            </a:r>
          </a:p>
          <a:p>
            <a:pPr algn="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Schritt-für-Schritt Anleitung 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65596477-8CB6-EB09-E4FC-6D34489DB605}"/>
              </a:ext>
            </a:extLst>
          </p:cNvPr>
          <p:cNvSpPr/>
          <p:nvPr/>
        </p:nvSpPr>
        <p:spPr>
          <a:xfrm>
            <a:off x="239471" y="7769688"/>
            <a:ext cx="1922105" cy="1523582"/>
          </a:xfrm>
          <a:custGeom>
            <a:avLst/>
            <a:gdLst>
              <a:gd name="connsiteX0" fmla="*/ 0 w 1922105"/>
              <a:gd name="connsiteY0" fmla="*/ 253935 h 1523582"/>
              <a:gd name="connsiteX1" fmla="*/ 253935 w 1922105"/>
              <a:gd name="connsiteY1" fmla="*/ 0 h 1523582"/>
              <a:gd name="connsiteX2" fmla="*/ 739489 w 1922105"/>
              <a:gd name="connsiteY2" fmla="*/ 0 h 1523582"/>
              <a:gd name="connsiteX3" fmla="*/ 1239185 w 1922105"/>
              <a:gd name="connsiteY3" fmla="*/ 0 h 1523582"/>
              <a:gd name="connsiteX4" fmla="*/ 1668170 w 1922105"/>
              <a:gd name="connsiteY4" fmla="*/ 0 h 1523582"/>
              <a:gd name="connsiteX5" fmla="*/ 1922105 w 1922105"/>
              <a:gd name="connsiteY5" fmla="*/ 253935 h 1523582"/>
              <a:gd name="connsiteX6" fmla="*/ 1922105 w 1922105"/>
              <a:gd name="connsiteY6" fmla="*/ 751634 h 1523582"/>
              <a:gd name="connsiteX7" fmla="*/ 1922105 w 1922105"/>
              <a:gd name="connsiteY7" fmla="*/ 1269647 h 1523582"/>
              <a:gd name="connsiteX8" fmla="*/ 1668170 w 1922105"/>
              <a:gd name="connsiteY8" fmla="*/ 1523582 h 1523582"/>
              <a:gd name="connsiteX9" fmla="*/ 1168474 w 1922105"/>
              <a:gd name="connsiteY9" fmla="*/ 1523582 h 1523582"/>
              <a:gd name="connsiteX10" fmla="*/ 739489 w 1922105"/>
              <a:gd name="connsiteY10" fmla="*/ 1523582 h 1523582"/>
              <a:gd name="connsiteX11" fmla="*/ 253935 w 1922105"/>
              <a:gd name="connsiteY11" fmla="*/ 1523582 h 1523582"/>
              <a:gd name="connsiteX12" fmla="*/ 0 w 1922105"/>
              <a:gd name="connsiteY12" fmla="*/ 1269647 h 1523582"/>
              <a:gd name="connsiteX13" fmla="*/ 0 w 1922105"/>
              <a:gd name="connsiteY13" fmla="*/ 741477 h 1523582"/>
              <a:gd name="connsiteX14" fmla="*/ 0 w 1922105"/>
              <a:gd name="connsiteY14" fmla="*/ 253935 h 15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2105" h="1523582" fill="none" extrusionOk="0">
                <a:moveTo>
                  <a:pt x="0" y="253935"/>
                </a:moveTo>
                <a:cubicBezTo>
                  <a:pt x="26011" y="101956"/>
                  <a:pt x="109078" y="422"/>
                  <a:pt x="253935" y="0"/>
                </a:cubicBezTo>
                <a:cubicBezTo>
                  <a:pt x="455031" y="22029"/>
                  <a:pt x="627113" y="18098"/>
                  <a:pt x="739489" y="0"/>
                </a:cubicBezTo>
                <a:cubicBezTo>
                  <a:pt x="851865" y="-18098"/>
                  <a:pt x="1129928" y="-21384"/>
                  <a:pt x="1239185" y="0"/>
                </a:cubicBezTo>
                <a:cubicBezTo>
                  <a:pt x="1348442" y="21384"/>
                  <a:pt x="1505162" y="3579"/>
                  <a:pt x="1668170" y="0"/>
                </a:cubicBezTo>
                <a:cubicBezTo>
                  <a:pt x="1815522" y="8710"/>
                  <a:pt x="1956720" y="114467"/>
                  <a:pt x="1922105" y="253935"/>
                </a:cubicBezTo>
                <a:cubicBezTo>
                  <a:pt x="1918128" y="356927"/>
                  <a:pt x="1911963" y="600302"/>
                  <a:pt x="1922105" y="751634"/>
                </a:cubicBezTo>
                <a:cubicBezTo>
                  <a:pt x="1932247" y="902966"/>
                  <a:pt x="1940673" y="1057058"/>
                  <a:pt x="1922105" y="1269647"/>
                </a:cubicBezTo>
                <a:cubicBezTo>
                  <a:pt x="1903431" y="1421623"/>
                  <a:pt x="1801812" y="1520810"/>
                  <a:pt x="1668170" y="1523582"/>
                </a:cubicBezTo>
                <a:cubicBezTo>
                  <a:pt x="1421558" y="1500860"/>
                  <a:pt x="1278759" y="1524904"/>
                  <a:pt x="1168474" y="1523582"/>
                </a:cubicBezTo>
                <a:cubicBezTo>
                  <a:pt x="1058189" y="1522260"/>
                  <a:pt x="849899" y="1541746"/>
                  <a:pt x="739489" y="1523582"/>
                </a:cubicBezTo>
                <a:cubicBezTo>
                  <a:pt x="629079" y="1505418"/>
                  <a:pt x="442010" y="1544217"/>
                  <a:pt x="253935" y="1523582"/>
                </a:cubicBezTo>
                <a:cubicBezTo>
                  <a:pt x="98412" y="1535541"/>
                  <a:pt x="22586" y="1405566"/>
                  <a:pt x="0" y="1269647"/>
                </a:cubicBezTo>
                <a:cubicBezTo>
                  <a:pt x="11295" y="1087941"/>
                  <a:pt x="6953" y="990262"/>
                  <a:pt x="0" y="741477"/>
                </a:cubicBezTo>
                <a:cubicBezTo>
                  <a:pt x="-6953" y="492692"/>
                  <a:pt x="17907" y="490624"/>
                  <a:pt x="0" y="253935"/>
                </a:cubicBezTo>
                <a:close/>
              </a:path>
              <a:path w="1922105" h="1523582" stroke="0" extrusionOk="0">
                <a:moveTo>
                  <a:pt x="0" y="253935"/>
                </a:moveTo>
                <a:cubicBezTo>
                  <a:pt x="-23319" y="97783"/>
                  <a:pt x="101576" y="10619"/>
                  <a:pt x="253935" y="0"/>
                </a:cubicBezTo>
                <a:cubicBezTo>
                  <a:pt x="473386" y="15458"/>
                  <a:pt x="518764" y="11505"/>
                  <a:pt x="697062" y="0"/>
                </a:cubicBezTo>
                <a:cubicBezTo>
                  <a:pt x="875360" y="-11505"/>
                  <a:pt x="1051448" y="3989"/>
                  <a:pt x="1196758" y="0"/>
                </a:cubicBezTo>
                <a:cubicBezTo>
                  <a:pt x="1342068" y="-3989"/>
                  <a:pt x="1505773" y="18145"/>
                  <a:pt x="1668170" y="0"/>
                </a:cubicBezTo>
                <a:cubicBezTo>
                  <a:pt x="1790949" y="-6350"/>
                  <a:pt x="1923411" y="108180"/>
                  <a:pt x="1922105" y="253935"/>
                </a:cubicBezTo>
                <a:cubicBezTo>
                  <a:pt x="1930244" y="395112"/>
                  <a:pt x="1935084" y="561742"/>
                  <a:pt x="1922105" y="731320"/>
                </a:cubicBezTo>
                <a:cubicBezTo>
                  <a:pt x="1909126" y="900898"/>
                  <a:pt x="1941825" y="1048274"/>
                  <a:pt x="1922105" y="1269647"/>
                </a:cubicBezTo>
                <a:cubicBezTo>
                  <a:pt x="1935726" y="1425021"/>
                  <a:pt x="1812341" y="1527371"/>
                  <a:pt x="1668170" y="1523582"/>
                </a:cubicBezTo>
                <a:cubicBezTo>
                  <a:pt x="1546611" y="1517841"/>
                  <a:pt x="1318585" y="1542652"/>
                  <a:pt x="1168474" y="1523582"/>
                </a:cubicBezTo>
                <a:cubicBezTo>
                  <a:pt x="1018363" y="1504512"/>
                  <a:pt x="789654" y="1504453"/>
                  <a:pt x="682920" y="1523582"/>
                </a:cubicBezTo>
                <a:cubicBezTo>
                  <a:pt x="576186" y="1542711"/>
                  <a:pt x="344367" y="1544125"/>
                  <a:pt x="253935" y="1523582"/>
                </a:cubicBezTo>
                <a:cubicBezTo>
                  <a:pt x="90831" y="1517293"/>
                  <a:pt x="-7556" y="1382020"/>
                  <a:pt x="0" y="1269647"/>
                </a:cubicBezTo>
                <a:cubicBezTo>
                  <a:pt x="-3617" y="1168953"/>
                  <a:pt x="11447" y="968363"/>
                  <a:pt x="0" y="792262"/>
                </a:cubicBezTo>
                <a:cubicBezTo>
                  <a:pt x="-11447" y="616161"/>
                  <a:pt x="-336" y="402708"/>
                  <a:pt x="0" y="25393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103A8B68-A221-EAAD-A234-983C64495328}"/>
              </a:ext>
            </a:extLst>
          </p:cNvPr>
          <p:cNvSpPr/>
          <p:nvPr/>
        </p:nvSpPr>
        <p:spPr>
          <a:xfrm>
            <a:off x="425489" y="9071872"/>
            <a:ext cx="1550068" cy="39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Milchtüte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296E467-283E-A84A-E661-4EB2A436F7F8}"/>
              </a:ext>
            </a:extLst>
          </p:cNvPr>
          <p:cNvSpPr txBox="1"/>
          <p:nvPr/>
        </p:nvSpPr>
        <p:spPr>
          <a:xfrm>
            <a:off x="2396921" y="7753109"/>
            <a:ext cx="4035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Lasse dir ein großes Rechteck in deine Milchtüte schneiden. 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Achte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darauf, dass nur 3 Seiten aufgeschnitten werden, damit du eine Klappe bekommst.</a:t>
            </a:r>
          </a:p>
        </p:txBody>
      </p:sp>
      <p:pic>
        <p:nvPicPr>
          <p:cNvPr id="15" name="Grafik 14" descr="Ein Bild, das Papier, Papierprodukt enthält.&#10;&#10;Automatisch generierte Beschreibung">
            <a:extLst>
              <a:ext uri="{FF2B5EF4-FFF2-40B4-BE49-F238E27FC236}">
                <a16:creationId xmlns:a16="http://schemas.microsoft.com/office/drawing/2014/main" id="{47F9261B-43CD-8EEC-6B30-1783D51C70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947">
            <a:off x="-355343" y="7272100"/>
            <a:ext cx="3017521" cy="2105043"/>
          </a:xfrm>
          <a:prstGeom prst="rect">
            <a:avLst/>
          </a:prstGeom>
        </p:spPr>
      </p:pic>
      <p:pic>
        <p:nvPicPr>
          <p:cNvPr id="4" name="Grafik 3" descr="Ein Bild, das Blume enthält.&#10;&#10;Automatisch generierte Beschreibung">
            <a:extLst>
              <a:ext uri="{FF2B5EF4-FFF2-40B4-BE49-F238E27FC236}">
                <a16:creationId xmlns:a16="http://schemas.microsoft.com/office/drawing/2014/main" id="{DAAC4E47-DEBA-6599-670B-4498F69B9B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50" y="1150345"/>
            <a:ext cx="3005610" cy="261149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A376539-8826-B21F-F66D-37E0209B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0"/>
            <a:ext cx="1570383" cy="2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E933142-D620-212E-5514-DAF9383418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9755" y="42683"/>
            <a:ext cx="1309481" cy="5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2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80FE5-B02D-5112-3F6E-A41DBE36A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5AD97EEE-A7A3-B05E-773E-F49B1566A312}"/>
              </a:ext>
            </a:extLst>
          </p:cNvPr>
          <p:cNvSpPr/>
          <p:nvPr/>
        </p:nvSpPr>
        <p:spPr>
          <a:xfrm>
            <a:off x="5495925" y="787542"/>
            <a:ext cx="550275" cy="546665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E8FAC06-FA23-7D5C-134B-4C2F055703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8" b="-5203"/>
          <a:stretch/>
        </p:blipFill>
        <p:spPr>
          <a:xfrm rot="1675387">
            <a:off x="5537026" y="917703"/>
            <a:ext cx="472275" cy="282129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88AD26F7-50D2-DD7F-1B9D-D224CB1895DD}"/>
              </a:ext>
            </a:extLst>
          </p:cNvPr>
          <p:cNvSpPr/>
          <p:nvPr/>
        </p:nvSpPr>
        <p:spPr>
          <a:xfrm>
            <a:off x="6178677" y="787542"/>
            <a:ext cx="550275" cy="546665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50D5CEC6-85B7-2302-180F-00154B511F1E}"/>
              </a:ext>
            </a:extLst>
          </p:cNvPr>
          <p:cNvSpPr/>
          <p:nvPr/>
        </p:nvSpPr>
        <p:spPr>
          <a:xfrm>
            <a:off x="129048" y="1475283"/>
            <a:ext cx="6599904" cy="3953448"/>
          </a:xfrm>
          <a:prstGeom prst="roundRect">
            <a:avLst>
              <a:gd name="adj" fmla="val 884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A66009C4-4BFE-D7F7-DD37-7051EC1179CE}"/>
              </a:ext>
            </a:extLst>
          </p:cNvPr>
          <p:cNvSpPr/>
          <p:nvPr/>
        </p:nvSpPr>
        <p:spPr>
          <a:xfrm>
            <a:off x="381644" y="1278203"/>
            <a:ext cx="1332262" cy="426681"/>
          </a:xfrm>
          <a:prstGeom prst="roundRect">
            <a:avLst>
              <a:gd name="adj" fmla="val 50000"/>
            </a:avLst>
          </a:prstGeom>
          <a:solidFill>
            <a:srgbClr val="DCEA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Schritt</a:t>
            </a: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F9A676C8-9CF1-7089-F6C9-2963A589B813}"/>
              </a:ext>
            </a:extLst>
          </p:cNvPr>
          <p:cNvSpPr/>
          <p:nvPr/>
        </p:nvSpPr>
        <p:spPr>
          <a:xfrm>
            <a:off x="372396" y="1984365"/>
            <a:ext cx="2281020" cy="1396685"/>
          </a:xfrm>
          <a:custGeom>
            <a:avLst/>
            <a:gdLst>
              <a:gd name="connsiteX0" fmla="*/ 0 w 2281020"/>
              <a:gd name="connsiteY0" fmla="*/ 232785 h 1396685"/>
              <a:gd name="connsiteX1" fmla="*/ 232785 w 2281020"/>
              <a:gd name="connsiteY1" fmla="*/ 0 h 1396685"/>
              <a:gd name="connsiteX2" fmla="*/ 856090 w 2281020"/>
              <a:gd name="connsiteY2" fmla="*/ 0 h 1396685"/>
              <a:gd name="connsiteX3" fmla="*/ 1497549 w 2281020"/>
              <a:gd name="connsiteY3" fmla="*/ 0 h 1396685"/>
              <a:gd name="connsiteX4" fmla="*/ 2048235 w 2281020"/>
              <a:gd name="connsiteY4" fmla="*/ 0 h 1396685"/>
              <a:gd name="connsiteX5" fmla="*/ 2281020 w 2281020"/>
              <a:gd name="connsiteY5" fmla="*/ 232785 h 1396685"/>
              <a:gd name="connsiteX6" fmla="*/ 2281020 w 2281020"/>
              <a:gd name="connsiteY6" fmla="*/ 689031 h 1396685"/>
              <a:gd name="connsiteX7" fmla="*/ 2281020 w 2281020"/>
              <a:gd name="connsiteY7" fmla="*/ 1163900 h 1396685"/>
              <a:gd name="connsiteX8" fmla="*/ 2048235 w 2281020"/>
              <a:gd name="connsiteY8" fmla="*/ 1396685 h 1396685"/>
              <a:gd name="connsiteX9" fmla="*/ 1406776 w 2281020"/>
              <a:gd name="connsiteY9" fmla="*/ 1396685 h 1396685"/>
              <a:gd name="connsiteX10" fmla="*/ 856089 w 2281020"/>
              <a:gd name="connsiteY10" fmla="*/ 1396685 h 1396685"/>
              <a:gd name="connsiteX11" fmla="*/ 232785 w 2281020"/>
              <a:gd name="connsiteY11" fmla="*/ 1396685 h 1396685"/>
              <a:gd name="connsiteX12" fmla="*/ 0 w 2281020"/>
              <a:gd name="connsiteY12" fmla="*/ 1163900 h 1396685"/>
              <a:gd name="connsiteX13" fmla="*/ 0 w 2281020"/>
              <a:gd name="connsiteY13" fmla="*/ 679720 h 1396685"/>
              <a:gd name="connsiteX14" fmla="*/ 0 w 2281020"/>
              <a:gd name="connsiteY14" fmla="*/ 232785 h 139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1020" h="1396685" fill="none" extrusionOk="0">
                <a:moveTo>
                  <a:pt x="0" y="232785"/>
                </a:moveTo>
                <a:cubicBezTo>
                  <a:pt x="18472" y="95887"/>
                  <a:pt x="82099" y="2025"/>
                  <a:pt x="232785" y="0"/>
                </a:cubicBezTo>
                <a:cubicBezTo>
                  <a:pt x="368491" y="-559"/>
                  <a:pt x="711790" y="-7904"/>
                  <a:pt x="856090" y="0"/>
                </a:cubicBezTo>
                <a:cubicBezTo>
                  <a:pt x="1000390" y="7904"/>
                  <a:pt x="1346613" y="-22819"/>
                  <a:pt x="1497549" y="0"/>
                </a:cubicBezTo>
                <a:cubicBezTo>
                  <a:pt x="1648485" y="22819"/>
                  <a:pt x="1828396" y="13774"/>
                  <a:pt x="2048235" y="0"/>
                </a:cubicBezTo>
                <a:cubicBezTo>
                  <a:pt x="2187350" y="12929"/>
                  <a:pt x="2301282" y="104675"/>
                  <a:pt x="2281020" y="232785"/>
                </a:cubicBezTo>
                <a:cubicBezTo>
                  <a:pt x="2282538" y="358088"/>
                  <a:pt x="2260359" y="579252"/>
                  <a:pt x="2281020" y="689031"/>
                </a:cubicBezTo>
                <a:cubicBezTo>
                  <a:pt x="2301681" y="798810"/>
                  <a:pt x="2271982" y="1028257"/>
                  <a:pt x="2281020" y="1163900"/>
                </a:cubicBezTo>
                <a:cubicBezTo>
                  <a:pt x="2274888" y="1296316"/>
                  <a:pt x="2148191" y="1384674"/>
                  <a:pt x="2048235" y="1396685"/>
                </a:cubicBezTo>
                <a:cubicBezTo>
                  <a:pt x="1848102" y="1364908"/>
                  <a:pt x="1705309" y="1414053"/>
                  <a:pt x="1406776" y="1396685"/>
                </a:cubicBezTo>
                <a:cubicBezTo>
                  <a:pt x="1108243" y="1379317"/>
                  <a:pt x="1124109" y="1398602"/>
                  <a:pt x="856089" y="1396685"/>
                </a:cubicBezTo>
                <a:cubicBezTo>
                  <a:pt x="588069" y="1394768"/>
                  <a:pt x="379482" y="1376573"/>
                  <a:pt x="232785" y="1396685"/>
                </a:cubicBezTo>
                <a:cubicBezTo>
                  <a:pt x="93227" y="1405290"/>
                  <a:pt x="24623" y="1287748"/>
                  <a:pt x="0" y="1163900"/>
                </a:cubicBezTo>
                <a:cubicBezTo>
                  <a:pt x="21930" y="1037453"/>
                  <a:pt x="-18201" y="798400"/>
                  <a:pt x="0" y="679720"/>
                </a:cubicBezTo>
                <a:cubicBezTo>
                  <a:pt x="18201" y="561040"/>
                  <a:pt x="-9533" y="404237"/>
                  <a:pt x="0" y="232785"/>
                </a:cubicBezTo>
                <a:close/>
              </a:path>
              <a:path w="2281020" h="1396685" stroke="0" extrusionOk="0">
                <a:moveTo>
                  <a:pt x="0" y="232785"/>
                </a:moveTo>
                <a:cubicBezTo>
                  <a:pt x="-7873" y="98850"/>
                  <a:pt x="81319" y="20072"/>
                  <a:pt x="232785" y="0"/>
                </a:cubicBezTo>
                <a:cubicBezTo>
                  <a:pt x="383174" y="4208"/>
                  <a:pt x="556657" y="-17941"/>
                  <a:pt x="801626" y="0"/>
                </a:cubicBezTo>
                <a:cubicBezTo>
                  <a:pt x="1046595" y="17941"/>
                  <a:pt x="1194750" y="22929"/>
                  <a:pt x="1443085" y="0"/>
                </a:cubicBezTo>
                <a:cubicBezTo>
                  <a:pt x="1691420" y="-22929"/>
                  <a:pt x="1760969" y="2648"/>
                  <a:pt x="2048235" y="0"/>
                </a:cubicBezTo>
                <a:cubicBezTo>
                  <a:pt x="2150234" y="-9658"/>
                  <a:pt x="2287960" y="74927"/>
                  <a:pt x="2281020" y="232785"/>
                </a:cubicBezTo>
                <a:cubicBezTo>
                  <a:pt x="2264335" y="368352"/>
                  <a:pt x="2270390" y="494335"/>
                  <a:pt x="2281020" y="670409"/>
                </a:cubicBezTo>
                <a:cubicBezTo>
                  <a:pt x="2291650" y="846483"/>
                  <a:pt x="2302577" y="1001475"/>
                  <a:pt x="2281020" y="1163900"/>
                </a:cubicBezTo>
                <a:cubicBezTo>
                  <a:pt x="2283100" y="1294775"/>
                  <a:pt x="2193884" y="1413173"/>
                  <a:pt x="2048235" y="1396685"/>
                </a:cubicBezTo>
                <a:cubicBezTo>
                  <a:pt x="1772792" y="1372869"/>
                  <a:pt x="1574095" y="1395375"/>
                  <a:pt x="1406776" y="1396685"/>
                </a:cubicBezTo>
                <a:cubicBezTo>
                  <a:pt x="1239457" y="1397995"/>
                  <a:pt x="1064903" y="1398931"/>
                  <a:pt x="783472" y="1396685"/>
                </a:cubicBezTo>
                <a:cubicBezTo>
                  <a:pt x="502041" y="1394439"/>
                  <a:pt x="353752" y="1411771"/>
                  <a:pt x="232785" y="1396685"/>
                </a:cubicBezTo>
                <a:cubicBezTo>
                  <a:pt x="93924" y="1393852"/>
                  <a:pt x="-2695" y="1282523"/>
                  <a:pt x="0" y="1163900"/>
                </a:cubicBezTo>
                <a:cubicBezTo>
                  <a:pt x="17365" y="1026764"/>
                  <a:pt x="-13491" y="902378"/>
                  <a:pt x="0" y="726276"/>
                </a:cubicBezTo>
                <a:cubicBezTo>
                  <a:pt x="13491" y="550174"/>
                  <a:pt x="22848" y="411803"/>
                  <a:pt x="0" y="23278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6BFCF0C-DFFD-9E64-8955-9CD619B1F506}"/>
              </a:ext>
            </a:extLst>
          </p:cNvPr>
          <p:cNvSpPr/>
          <p:nvPr/>
        </p:nvSpPr>
        <p:spPr>
          <a:xfrm>
            <a:off x="1323504" y="1317330"/>
            <a:ext cx="345440" cy="34295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B1BF615-4ABD-B45C-CCF6-363ACCF198DA}"/>
              </a:ext>
            </a:extLst>
          </p:cNvPr>
          <p:cNvSpPr txBox="1"/>
          <p:nvPr/>
        </p:nvSpPr>
        <p:spPr>
          <a:xfrm>
            <a:off x="3311509" y="2414864"/>
            <a:ext cx="3230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Nimm dir das Batteriefach und das Klebeband.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077C5B5E-537E-44B1-3EAE-405745E57168}"/>
              </a:ext>
            </a:extLst>
          </p:cNvPr>
          <p:cNvSpPr/>
          <p:nvPr/>
        </p:nvSpPr>
        <p:spPr>
          <a:xfrm>
            <a:off x="129048" y="5705112"/>
            <a:ext cx="6599904" cy="3953448"/>
          </a:xfrm>
          <a:prstGeom prst="roundRect">
            <a:avLst>
              <a:gd name="adj" fmla="val 884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B486D1FC-5BBB-8F81-5768-48D809C371F0}"/>
              </a:ext>
            </a:extLst>
          </p:cNvPr>
          <p:cNvSpPr/>
          <p:nvPr/>
        </p:nvSpPr>
        <p:spPr>
          <a:xfrm>
            <a:off x="381644" y="5508032"/>
            <a:ext cx="1332262" cy="426681"/>
          </a:xfrm>
          <a:prstGeom prst="roundRect">
            <a:avLst>
              <a:gd name="adj" fmla="val 50000"/>
            </a:avLst>
          </a:prstGeom>
          <a:solidFill>
            <a:srgbClr val="DCEA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Schritt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72F179C-3C02-5259-849E-CDD4EE0DC2D7}"/>
              </a:ext>
            </a:extLst>
          </p:cNvPr>
          <p:cNvSpPr/>
          <p:nvPr/>
        </p:nvSpPr>
        <p:spPr>
          <a:xfrm>
            <a:off x="1323504" y="5534967"/>
            <a:ext cx="345440" cy="34295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FD43DF3-AC1A-1575-0014-4FB0D73850F3}"/>
              </a:ext>
            </a:extLst>
          </p:cNvPr>
          <p:cNvSpPr txBox="1"/>
          <p:nvPr/>
        </p:nvSpPr>
        <p:spPr>
          <a:xfrm>
            <a:off x="3347449" y="6499333"/>
            <a:ext cx="3063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Klebe das Batteriefach dann in deine Milchtüte.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9B069F3-71BC-6747-1C55-90446FCD9BDB}"/>
              </a:ext>
            </a:extLst>
          </p:cNvPr>
          <p:cNvSpPr txBox="1"/>
          <p:nvPr/>
        </p:nvSpPr>
        <p:spPr>
          <a:xfrm>
            <a:off x="3311509" y="7604482"/>
            <a:ext cx="32667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Ziehe das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schwarze Kabel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von innen durch die Trinköffnung und das 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Kabel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durch die Dachklappe.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9A3CBC68-ECFF-21E2-2091-E29544DE16A4}"/>
              </a:ext>
            </a:extLst>
          </p:cNvPr>
          <p:cNvSpPr/>
          <p:nvPr/>
        </p:nvSpPr>
        <p:spPr>
          <a:xfrm>
            <a:off x="-1771185" y="353589"/>
            <a:ext cx="7199967" cy="763648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bauen unser eigenes Auto mit Propellerantrieb! </a:t>
            </a:r>
          </a:p>
          <a:p>
            <a:pPr algn="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Schritt-für-Schritt Anleitung </a:t>
            </a:r>
          </a:p>
        </p:txBody>
      </p:sp>
      <p:pic>
        <p:nvPicPr>
          <p:cNvPr id="21" name="Grafik 20" descr="Ein Bild, das Kabel, Elektronik, Elektrische Leitungen enthält.&#10;&#10;Automatisch generierte Beschreibung">
            <a:extLst>
              <a:ext uri="{FF2B5EF4-FFF2-40B4-BE49-F238E27FC236}">
                <a16:creationId xmlns:a16="http://schemas.microsoft.com/office/drawing/2014/main" id="{29E11C1E-177F-1408-5788-60FEB1C60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959" y="1954873"/>
            <a:ext cx="3062456" cy="1840632"/>
          </a:xfrm>
          <a:prstGeom prst="rect">
            <a:avLst/>
          </a:prstGeom>
        </p:spPr>
      </p:pic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1044C31A-3AEF-D2D5-C261-5C69C72A7129}"/>
              </a:ext>
            </a:extLst>
          </p:cNvPr>
          <p:cNvSpPr/>
          <p:nvPr/>
        </p:nvSpPr>
        <p:spPr>
          <a:xfrm>
            <a:off x="372396" y="3739740"/>
            <a:ext cx="2281020" cy="1396685"/>
          </a:xfrm>
          <a:custGeom>
            <a:avLst/>
            <a:gdLst>
              <a:gd name="connsiteX0" fmla="*/ 0 w 2281020"/>
              <a:gd name="connsiteY0" fmla="*/ 232785 h 1396685"/>
              <a:gd name="connsiteX1" fmla="*/ 232785 w 2281020"/>
              <a:gd name="connsiteY1" fmla="*/ 0 h 1396685"/>
              <a:gd name="connsiteX2" fmla="*/ 856090 w 2281020"/>
              <a:gd name="connsiteY2" fmla="*/ 0 h 1396685"/>
              <a:gd name="connsiteX3" fmla="*/ 1497549 w 2281020"/>
              <a:gd name="connsiteY3" fmla="*/ 0 h 1396685"/>
              <a:gd name="connsiteX4" fmla="*/ 2048235 w 2281020"/>
              <a:gd name="connsiteY4" fmla="*/ 0 h 1396685"/>
              <a:gd name="connsiteX5" fmla="*/ 2281020 w 2281020"/>
              <a:gd name="connsiteY5" fmla="*/ 232785 h 1396685"/>
              <a:gd name="connsiteX6" fmla="*/ 2281020 w 2281020"/>
              <a:gd name="connsiteY6" fmla="*/ 689031 h 1396685"/>
              <a:gd name="connsiteX7" fmla="*/ 2281020 w 2281020"/>
              <a:gd name="connsiteY7" fmla="*/ 1163900 h 1396685"/>
              <a:gd name="connsiteX8" fmla="*/ 2048235 w 2281020"/>
              <a:gd name="connsiteY8" fmla="*/ 1396685 h 1396685"/>
              <a:gd name="connsiteX9" fmla="*/ 1406776 w 2281020"/>
              <a:gd name="connsiteY9" fmla="*/ 1396685 h 1396685"/>
              <a:gd name="connsiteX10" fmla="*/ 856089 w 2281020"/>
              <a:gd name="connsiteY10" fmla="*/ 1396685 h 1396685"/>
              <a:gd name="connsiteX11" fmla="*/ 232785 w 2281020"/>
              <a:gd name="connsiteY11" fmla="*/ 1396685 h 1396685"/>
              <a:gd name="connsiteX12" fmla="*/ 0 w 2281020"/>
              <a:gd name="connsiteY12" fmla="*/ 1163900 h 1396685"/>
              <a:gd name="connsiteX13" fmla="*/ 0 w 2281020"/>
              <a:gd name="connsiteY13" fmla="*/ 679720 h 1396685"/>
              <a:gd name="connsiteX14" fmla="*/ 0 w 2281020"/>
              <a:gd name="connsiteY14" fmla="*/ 232785 h 139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1020" h="1396685" fill="none" extrusionOk="0">
                <a:moveTo>
                  <a:pt x="0" y="232785"/>
                </a:moveTo>
                <a:cubicBezTo>
                  <a:pt x="18472" y="95887"/>
                  <a:pt x="82099" y="2025"/>
                  <a:pt x="232785" y="0"/>
                </a:cubicBezTo>
                <a:cubicBezTo>
                  <a:pt x="368491" y="-559"/>
                  <a:pt x="711790" y="-7904"/>
                  <a:pt x="856090" y="0"/>
                </a:cubicBezTo>
                <a:cubicBezTo>
                  <a:pt x="1000390" y="7904"/>
                  <a:pt x="1346613" y="-22819"/>
                  <a:pt x="1497549" y="0"/>
                </a:cubicBezTo>
                <a:cubicBezTo>
                  <a:pt x="1648485" y="22819"/>
                  <a:pt x="1828396" y="13774"/>
                  <a:pt x="2048235" y="0"/>
                </a:cubicBezTo>
                <a:cubicBezTo>
                  <a:pt x="2187350" y="12929"/>
                  <a:pt x="2301282" y="104675"/>
                  <a:pt x="2281020" y="232785"/>
                </a:cubicBezTo>
                <a:cubicBezTo>
                  <a:pt x="2282538" y="358088"/>
                  <a:pt x="2260359" y="579252"/>
                  <a:pt x="2281020" y="689031"/>
                </a:cubicBezTo>
                <a:cubicBezTo>
                  <a:pt x="2301681" y="798810"/>
                  <a:pt x="2271982" y="1028257"/>
                  <a:pt x="2281020" y="1163900"/>
                </a:cubicBezTo>
                <a:cubicBezTo>
                  <a:pt x="2274888" y="1296316"/>
                  <a:pt x="2148191" y="1384674"/>
                  <a:pt x="2048235" y="1396685"/>
                </a:cubicBezTo>
                <a:cubicBezTo>
                  <a:pt x="1848102" y="1364908"/>
                  <a:pt x="1705309" y="1414053"/>
                  <a:pt x="1406776" y="1396685"/>
                </a:cubicBezTo>
                <a:cubicBezTo>
                  <a:pt x="1108243" y="1379317"/>
                  <a:pt x="1124109" y="1398602"/>
                  <a:pt x="856089" y="1396685"/>
                </a:cubicBezTo>
                <a:cubicBezTo>
                  <a:pt x="588069" y="1394768"/>
                  <a:pt x="379482" y="1376573"/>
                  <a:pt x="232785" y="1396685"/>
                </a:cubicBezTo>
                <a:cubicBezTo>
                  <a:pt x="93227" y="1405290"/>
                  <a:pt x="24623" y="1287748"/>
                  <a:pt x="0" y="1163900"/>
                </a:cubicBezTo>
                <a:cubicBezTo>
                  <a:pt x="21930" y="1037453"/>
                  <a:pt x="-18201" y="798400"/>
                  <a:pt x="0" y="679720"/>
                </a:cubicBezTo>
                <a:cubicBezTo>
                  <a:pt x="18201" y="561040"/>
                  <a:pt x="-9533" y="404237"/>
                  <a:pt x="0" y="232785"/>
                </a:cubicBezTo>
                <a:close/>
              </a:path>
              <a:path w="2281020" h="1396685" stroke="0" extrusionOk="0">
                <a:moveTo>
                  <a:pt x="0" y="232785"/>
                </a:moveTo>
                <a:cubicBezTo>
                  <a:pt x="-7873" y="98850"/>
                  <a:pt x="81319" y="20072"/>
                  <a:pt x="232785" y="0"/>
                </a:cubicBezTo>
                <a:cubicBezTo>
                  <a:pt x="383174" y="4208"/>
                  <a:pt x="556657" y="-17941"/>
                  <a:pt x="801626" y="0"/>
                </a:cubicBezTo>
                <a:cubicBezTo>
                  <a:pt x="1046595" y="17941"/>
                  <a:pt x="1194750" y="22929"/>
                  <a:pt x="1443085" y="0"/>
                </a:cubicBezTo>
                <a:cubicBezTo>
                  <a:pt x="1691420" y="-22929"/>
                  <a:pt x="1760969" y="2648"/>
                  <a:pt x="2048235" y="0"/>
                </a:cubicBezTo>
                <a:cubicBezTo>
                  <a:pt x="2150234" y="-9658"/>
                  <a:pt x="2287960" y="74927"/>
                  <a:pt x="2281020" y="232785"/>
                </a:cubicBezTo>
                <a:cubicBezTo>
                  <a:pt x="2264335" y="368352"/>
                  <a:pt x="2270390" y="494335"/>
                  <a:pt x="2281020" y="670409"/>
                </a:cubicBezTo>
                <a:cubicBezTo>
                  <a:pt x="2291650" y="846483"/>
                  <a:pt x="2302577" y="1001475"/>
                  <a:pt x="2281020" y="1163900"/>
                </a:cubicBezTo>
                <a:cubicBezTo>
                  <a:pt x="2283100" y="1294775"/>
                  <a:pt x="2193884" y="1413173"/>
                  <a:pt x="2048235" y="1396685"/>
                </a:cubicBezTo>
                <a:cubicBezTo>
                  <a:pt x="1772792" y="1372869"/>
                  <a:pt x="1574095" y="1395375"/>
                  <a:pt x="1406776" y="1396685"/>
                </a:cubicBezTo>
                <a:cubicBezTo>
                  <a:pt x="1239457" y="1397995"/>
                  <a:pt x="1064903" y="1398931"/>
                  <a:pt x="783472" y="1396685"/>
                </a:cubicBezTo>
                <a:cubicBezTo>
                  <a:pt x="502041" y="1394439"/>
                  <a:pt x="353752" y="1411771"/>
                  <a:pt x="232785" y="1396685"/>
                </a:cubicBezTo>
                <a:cubicBezTo>
                  <a:pt x="93924" y="1393852"/>
                  <a:pt x="-2695" y="1282523"/>
                  <a:pt x="0" y="1163900"/>
                </a:cubicBezTo>
                <a:cubicBezTo>
                  <a:pt x="17365" y="1026764"/>
                  <a:pt x="-13491" y="902378"/>
                  <a:pt x="0" y="726276"/>
                </a:cubicBezTo>
                <a:cubicBezTo>
                  <a:pt x="13491" y="550174"/>
                  <a:pt x="22848" y="411803"/>
                  <a:pt x="0" y="232785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 descr="Ein Bild, das Screenshot, Kunst, Design enthält.&#10;&#10;Automatisch generierte Beschreibung">
            <a:extLst>
              <a:ext uri="{FF2B5EF4-FFF2-40B4-BE49-F238E27FC236}">
                <a16:creationId xmlns:a16="http://schemas.microsoft.com/office/drawing/2014/main" id="{8DB3207B-F4A3-EC93-E1E1-B1BAF3F6B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8"/>
          <a:stretch/>
        </p:blipFill>
        <p:spPr>
          <a:xfrm>
            <a:off x="-184188" y="3746195"/>
            <a:ext cx="3796187" cy="1405012"/>
          </a:xfrm>
          <a:prstGeom prst="rect">
            <a:avLst/>
          </a:prstGeom>
        </p:spPr>
      </p:pic>
      <p:pic>
        <p:nvPicPr>
          <p:cNvPr id="23" name="Grafik 22" descr="Ein Bild, das Werkzeug, Schere enthält.&#10;&#10;Automatisch generierte Beschreibung">
            <a:extLst>
              <a:ext uri="{FF2B5EF4-FFF2-40B4-BE49-F238E27FC236}">
                <a16:creationId xmlns:a16="http://schemas.microsoft.com/office/drawing/2014/main" id="{7AA2E454-7F2C-5C3E-571F-210C361ACC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/>
          <a:stretch/>
        </p:blipFill>
        <p:spPr>
          <a:xfrm>
            <a:off x="1370523" y="955873"/>
            <a:ext cx="1649786" cy="2308298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BBAA1288-EC5B-4344-860B-79A3FA114077}"/>
              </a:ext>
            </a:extLst>
          </p:cNvPr>
          <p:cNvSpPr txBox="1"/>
          <p:nvPr/>
        </p:nvSpPr>
        <p:spPr>
          <a:xfrm>
            <a:off x="3311509" y="3520013"/>
            <a:ext cx="32308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Reiß dir ein Stück Klebeband ab und rolle es so zusammen, dass die Außenseite klebt. Klebe es dann an die Unterseite deines Batteriefachs.</a:t>
            </a: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7223F2D5-A4AE-A550-CD52-978349556A91}"/>
              </a:ext>
            </a:extLst>
          </p:cNvPr>
          <p:cNvSpPr/>
          <p:nvPr/>
        </p:nvSpPr>
        <p:spPr>
          <a:xfrm>
            <a:off x="372396" y="6287750"/>
            <a:ext cx="2281020" cy="3078631"/>
          </a:xfrm>
          <a:custGeom>
            <a:avLst/>
            <a:gdLst>
              <a:gd name="connsiteX0" fmla="*/ 0 w 2281020"/>
              <a:gd name="connsiteY0" fmla="*/ 380178 h 3078631"/>
              <a:gd name="connsiteX1" fmla="*/ 380178 w 2281020"/>
              <a:gd name="connsiteY1" fmla="*/ 0 h 3078631"/>
              <a:gd name="connsiteX2" fmla="*/ 902273 w 2281020"/>
              <a:gd name="connsiteY2" fmla="*/ 0 h 3078631"/>
              <a:gd name="connsiteX3" fmla="*/ 1363541 w 2281020"/>
              <a:gd name="connsiteY3" fmla="*/ 0 h 3078631"/>
              <a:gd name="connsiteX4" fmla="*/ 1900842 w 2281020"/>
              <a:gd name="connsiteY4" fmla="*/ 0 h 3078631"/>
              <a:gd name="connsiteX5" fmla="*/ 2281020 w 2281020"/>
              <a:gd name="connsiteY5" fmla="*/ 380178 h 3078631"/>
              <a:gd name="connsiteX6" fmla="*/ 2281020 w 2281020"/>
              <a:gd name="connsiteY6" fmla="*/ 1006112 h 3078631"/>
              <a:gd name="connsiteX7" fmla="*/ 2281020 w 2281020"/>
              <a:gd name="connsiteY7" fmla="*/ 1516133 h 3078631"/>
              <a:gd name="connsiteX8" fmla="*/ 2281020 w 2281020"/>
              <a:gd name="connsiteY8" fmla="*/ 2118884 h 3078631"/>
              <a:gd name="connsiteX9" fmla="*/ 2281020 w 2281020"/>
              <a:gd name="connsiteY9" fmla="*/ 2698453 h 3078631"/>
              <a:gd name="connsiteX10" fmla="*/ 1900842 w 2281020"/>
              <a:gd name="connsiteY10" fmla="*/ 3078631 h 3078631"/>
              <a:gd name="connsiteX11" fmla="*/ 1378747 w 2281020"/>
              <a:gd name="connsiteY11" fmla="*/ 3078631 h 3078631"/>
              <a:gd name="connsiteX12" fmla="*/ 841446 w 2281020"/>
              <a:gd name="connsiteY12" fmla="*/ 3078631 h 3078631"/>
              <a:gd name="connsiteX13" fmla="*/ 380178 w 2281020"/>
              <a:gd name="connsiteY13" fmla="*/ 3078631 h 3078631"/>
              <a:gd name="connsiteX14" fmla="*/ 0 w 2281020"/>
              <a:gd name="connsiteY14" fmla="*/ 2698453 h 3078631"/>
              <a:gd name="connsiteX15" fmla="*/ 0 w 2281020"/>
              <a:gd name="connsiteY15" fmla="*/ 2118884 h 3078631"/>
              <a:gd name="connsiteX16" fmla="*/ 0 w 2281020"/>
              <a:gd name="connsiteY16" fmla="*/ 1539316 h 3078631"/>
              <a:gd name="connsiteX17" fmla="*/ 0 w 2281020"/>
              <a:gd name="connsiteY17" fmla="*/ 1006112 h 3078631"/>
              <a:gd name="connsiteX18" fmla="*/ 0 w 2281020"/>
              <a:gd name="connsiteY18" fmla="*/ 380178 h 307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81020" h="3078631" fill="none" extrusionOk="0">
                <a:moveTo>
                  <a:pt x="0" y="380178"/>
                </a:moveTo>
                <a:cubicBezTo>
                  <a:pt x="14487" y="201833"/>
                  <a:pt x="157988" y="-23665"/>
                  <a:pt x="380178" y="0"/>
                </a:cubicBezTo>
                <a:cubicBezTo>
                  <a:pt x="594661" y="-6029"/>
                  <a:pt x="708454" y="-23034"/>
                  <a:pt x="902273" y="0"/>
                </a:cubicBezTo>
                <a:cubicBezTo>
                  <a:pt x="1096093" y="23034"/>
                  <a:pt x="1233750" y="17051"/>
                  <a:pt x="1363541" y="0"/>
                </a:cubicBezTo>
                <a:cubicBezTo>
                  <a:pt x="1493332" y="-17051"/>
                  <a:pt x="1706660" y="-26542"/>
                  <a:pt x="1900842" y="0"/>
                </a:cubicBezTo>
                <a:cubicBezTo>
                  <a:pt x="2104919" y="3700"/>
                  <a:pt x="2257027" y="160138"/>
                  <a:pt x="2281020" y="380178"/>
                </a:cubicBezTo>
                <a:cubicBezTo>
                  <a:pt x="2280359" y="652364"/>
                  <a:pt x="2263172" y="703492"/>
                  <a:pt x="2281020" y="1006112"/>
                </a:cubicBezTo>
                <a:cubicBezTo>
                  <a:pt x="2298868" y="1308732"/>
                  <a:pt x="2305832" y="1394516"/>
                  <a:pt x="2281020" y="1516133"/>
                </a:cubicBezTo>
                <a:cubicBezTo>
                  <a:pt x="2256208" y="1637750"/>
                  <a:pt x="2276601" y="1964627"/>
                  <a:pt x="2281020" y="2118884"/>
                </a:cubicBezTo>
                <a:cubicBezTo>
                  <a:pt x="2285439" y="2273141"/>
                  <a:pt x="2299116" y="2435116"/>
                  <a:pt x="2281020" y="2698453"/>
                </a:cubicBezTo>
                <a:cubicBezTo>
                  <a:pt x="2280513" y="2878576"/>
                  <a:pt x="2115178" y="3039384"/>
                  <a:pt x="1900842" y="3078631"/>
                </a:cubicBezTo>
                <a:cubicBezTo>
                  <a:pt x="1659584" y="3066331"/>
                  <a:pt x="1586678" y="3066941"/>
                  <a:pt x="1378747" y="3078631"/>
                </a:cubicBezTo>
                <a:cubicBezTo>
                  <a:pt x="1170816" y="3090321"/>
                  <a:pt x="965401" y="3100741"/>
                  <a:pt x="841446" y="3078631"/>
                </a:cubicBezTo>
                <a:cubicBezTo>
                  <a:pt x="717491" y="3056521"/>
                  <a:pt x="503516" y="3090350"/>
                  <a:pt x="380178" y="3078631"/>
                </a:cubicBezTo>
                <a:cubicBezTo>
                  <a:pt x="186194" y="3093944"/>
                  <a:pt x="9961" y="2904288"/>
                  <a:pt x="0" y="2698453"/>
                </a:cubicBezTo>
                <a:cubicBezTo>
                  <a:pt x="-6934" y="2491176"/>
                  <a:pt x="10340" y="2249561"/>
                  <a:pt x="0" y="2118884"/>
                </a:cubicBezTo>
                <a:cubicBezTo>
                  <a:pt x="-10340" y="1988207"/>
                  <a:pt x="28251" y="1695780"/>
                  <a:pt x="0" y="1539316"/>
                </a:cubicBezTo>
                <a:cubicBezTo>
                  <a:pt x="-28251" y="1382852"/>
                  <a:pt x="-22868" y="1159774"/>
                  <a:pt x="0" y="1006112"/>
                </a:cubicBezTo>
                <a:cubicBezTo>
                  <a:pt x="22868" y="852450"/>
                  <a:pt x="4440" y="582289"/>
                  <a:pt x="0" y="380178"/>
                </a:cubicBezTo>
                <a:close/>
              </a:path>
              <a:path w="2281020" h="3078631" stroke="0" extrusionOk="0">
                <a:moveTo>
                  <a:pt x="0" y="380178"/>
                </a:moveTo>
                <a:cubicBezTo>
                  <a:pt x="-9016" y="164060"/>
                  <a:pt x="143635" y="23292"/>
                  <a:pt x="380178" y="0"/>
                </a:cubicBezTo>
                <a:cubicBezTo>
                  <a:pt x="495988" y="8009"/>
                  <a:pt x="701571" y="12182"/>
                  <a:pt x="856653" y="0"/>
                </a:cubicBezTo>
                <a:cubicBezTo>
                  <a:pt x="1011736" y="-12182"/>
                  <a:pt x="1225444" y="8563"/>
                  <a:pt x="1393954" y="0"/>
                </a:cubicBezTo>
                <a:cubicBezTo>
                  <a:pt x="1562464" y="-8563"/>
                  <a:pt x="1745743" y="10551"/>
                  <a:pt x="1900842" y="0"/>
                </a:cubicBezTo>
                <a:cubicBezTo>
                  <a:pt x="2099951" y="-3947"/>
                  <a:pt x="2283525" y="159638"/>
                  <a:pt x="2281020" y="380178"/>
                </a:cubicBezTo>
                <a:cubicBezTo>
                  <a:pt x="2268863" y="597464"/>
                  <a:pt x="2261217" y="638374"/>
                  <a:pt x="2281020" y="890199"/>
                </a:cubicBezTo>
                <a:cubicBezTo>
                  <a:pt x="2300823" y="1142024"/>
                  <a:pt x="2293377" y="1274977"/>
                  <a:pt x="2281020" y="1423402"/>
                </a:cubicBezTo>
                <a:cubicBezTo>
                  <a:pt x="2268663" y="1571827"/>
                  <a:pt x="2297778" y="1833089"/>
                  <a:pt x="2281020" y="2026153"/>
                </a:cubicBezTo>
                <a:cubicBezTo>
                  <a:pt x="2264262" y="2219217"/>
                  <a:pt x="2257790" y="2445500"/>
                  <a:pt x="2281020" y="2698453"/>
                </a:cubicBezTo>
                <a:cubicBezTo>
                  <a:pt x="2315025" y="2918368"/>
                  <a:pt x="2093400" y="3069562"/>
                  <a:pt x="1900842" y="3078631"/>
                </a:cubicBezTo>
                <a:cubicBezTo>
                  <a:pt x="1673633" y="3058554"/>
                  <a:pt x="1616430" y="3069515"/>
                  <a:pt x="1393954" y="3078631"/>
                </a:cubicBezTo>
                <a:cubicBezTo>
                  <a:pt x="1171478" y="3087747"/>
                  <a:pt x="1069039" y="3056429"/>
                  <a:pt x="856653" y="3078631"/>
                </a:cubicBezTo>
                <a:cubicBezTo>
                  <a:pt x="644267" y="3100833"/>
                  <a:pt x="523795" y="3057360"/>
                  <a:pt x="380178" y="3078631"/>
                </a:cubicBezTo>
                <a:cubicBezTo>
                  <a:pt x="179163" y="3082991"/>
                  <a:pt x="-22047" y="2926664"/>
                  <a:pt x="0" y="2698453"/>
                </a:cubicBezTo>
                <a:cubicBezTo>
                  <a:pt x="462" y="2494110"/>
                  <a:pt x="9411" y="2399164"/>
                  <a:pt x="0" y="2188433"/>
                </a:cubicBezTo>
                <a:cubicBezTo>
                  <a:pt x="-9411" y="1977702"/>
                  <a:pt x="9982" y="1859030"/>
                  <a:pt x="0" y="1585681"/>
                </a:cubicBezTo>
                <a:cubicBezTo>
                  <a:pt x="-9982" y="1312332"/>
                  <a:pt x="1094" y="1242463"/>
                  <a:pt x="0" y="1029295"/>
                </a:cubicBezTo>
                <a:cubicBezTo>
                  <a:pt x="-1094" y="816127"/>
                  <a:pt x="24126" y="571106"/>
                  <a:pt x="0" y="380178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k 14" descr="Ein Bild, das Papier, Verpackungsmaterial, Plastik, Box enthält.&#10;&#10;Automatisch generierte Beschreibung">
            <a:extLst>
              <a:ext uri="{FF2B5EF4-FFF2-40B4-BE49-F238E27FC236}">
                <a16:creationId xmlns:a16="http://schemas.microsoft.com/office/drawing/2014/main" id="{7AB8C4E8-BA8B-D957-BFA1-F5FB7773E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64" y="5610025"/>
            <a:ext cx="4940121" cy="3724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39F9A1-5453-4409-7DC6-099D43C0D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0"/>
            <a:ext cx="1570383" cy="2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1AB7AA4-6AC7-13A9-2549-913B8B1260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755" y="42683"/>
            <a:ext cx="1309481" cy="5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28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4F636-E081-B136-B0A9-55DC79EA7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57D119F0-9F65-217F-A5C4-F1BB0DDFAF2C}"/>
              </a:ext>
            </a:extLst>
          </p:cNvPr>
          <p:cNvSpPr/>
          <p:nvPr/>
        </p:nvSpPr>
        <p:spPr>
          <a:xfrm>
            <a:off x="5506409" y="695842"/>
            <a:ext cx="539790" cy="546665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6B32897-3296-5B7F-02DC-6F1A0E2791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8" b="-5203"/>
          <a:stretch/>
        </p:blipFill>
        <p:spPr>
          <a:xfrm rot="1675387">
            <a:off x="5545500" y="828110"/>
            <a:ext cx="463276" cy="282129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06732926-8BE5-2D5C-A6F1-9095AD38C1E6}"/>
              </a:ext>
            </a:extLst>
          </p:cNvPr>
          <p:cNvSpPr/>
          <p:nvPr/>
        </p:nvSpPr>
        <p:spPr>
          <a:xfrm>
            <a:off x="6189161" y="695842"/>
            <a:ext cx="539790" cy="546665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1149FD5B-B908-C5A1-7160-F648E728CF6D}"/>
              </a:ext>
            </a:extLst>
          </p:cNvPr>
          <p:cNvSpPr/>
          <p:nvPr/>
        </p:nvSpPr>
        <p:spPr>
          <a:xfrm>
            <a:off x="129048" y="1437813"/>
            <a:ext cx="6599904" cy="2950454"/>
          </a:xfrm>
          <a:prstGeom prst="roundRect">
            <a:avLst>
              <a:gd name="adj" fmla="val 884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59F78987-4FA7-E331-5A1F-64EA7A0078A4}"/>
              </a:ext>
            </a:extLst>
          </p:cNvPr>
          <p:cNvSpPr/>
          <p:nvPr/>
        </p:nvSpPr>
        <p:spPr>
          <a:xfrm>
            <a:off x="381644" y="1240733"/>
            <a:ext cx="1332262" cy="426681"/>
          </a:xfrm>
          <a:prstGeom prst="roundRect">
            <a:avLst>
              <a:gd name="adj" fmla="val 50000"/>
            </a:avLst>
          </a:prstGeom>
          <a:solidFill>
            <a:srgbClr val="DCEA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Schritt</a:t>
            </a: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9C7AAA06-1CFF-DC0E-9D07-7251496623C3}"/>
              </a:ext>
            </a:extLst>
          </p:cNvPr>
          <p:cNvSpPr/>
          <p:nvPr/>
        </p:nvSpPr>
        <p:spPr>
          <a:xfrm>
            <a:off x="372396" y="1890125"/>
            <a:ext cx="2665772" cy="2241144"/>
          </a:xfrm>
          <a:custGeom>
            <a:avLst/>
            <a:gdLst>
              <a:gd name="connsiteX0" fmla="*/ 0 w 2665772"/>
              <a:gd name="connsiteY0" fmla="*/ 373531 h 2241144"/>
              <a:gd name="connsiteX1" fmla="*/ 373531 w 2665772"/>
              <a:gd name="connsiteY1" fmla="*/ 0 h 2241144"/>
              <a:gd name="connsiteX2" fmla="*/ 1013101 w 2665772"/>
              <a:gd name="connsiteY2" fmla="*/ 0 h 2241144"/>
              <a:gd name="connsiteX3" fmla="*/ 1633484 w 2665772"/>
              <a:gd name="connsiteY3" fmla="*/ 0 h 2241144"/>
              <a:gd name="connsiteX4" fmla="*/ 2292241 w 2665772"/>
              <a:gd name="connsiteY4" fmla="*/ 0 h 2241144"/>
              <a:gd name="connsiteX5" fmla="*/ 2665772 w 2665772"/>
              <a:gd name="connsiteY5" fmla="*/ 373531 h 2241144"/>
              <a:gd name="connsiteX6" fmla="*/ 2665772 w 2665772"/>
              <a:gd name="connsiteY6" fmla="*/ 871558 h 2241144"/>
              <a:gd name="connsiteX7" fmla="*/ 2665772 w 2665772"/>
              <a:gd name="connsiteY7" fmla="*/ 1399467 h 2241144"/>
              <a:gd name="connsiteX8" fmla="*/ 2665772 w 2665772"/>
              <a:gd name="connsiteY8" fmla="*/ 1867613 h 2241144"/>
              <a:gd name="connsiteX9" fmla="*/ 2292241 w 2665772"/>
              <a:gd name="connsiteY9" fmla="*/ 2241144 h 2241144"/>
              <a:gd name="connsiteX10" fmla="*/ 1710232 w 2665772"/>
              <a:gd name="connsiteY10" fmla="*/ 2241144 h 2241144"/>
              <a:gd name="connsiteX11" fmla="*/ 1128224 w 2665772"/>
              <a:gd name="connsiteY11" fmla="*/ 2241144 h 2241144"/>
              <a:gd name="connsiteX12" fmla="*/ 373531 w 2665772"/>
              <a:gd name="connsiteY12" fmla="*/ 2241144 h 2241144"/>
              <a:gd name="connsiteX13" fmla="*/ 0 w 2665772"/>
              <a:gd name="connsiteY13" fmla="*/ 1867613 h 2241144"/>
              <a:gd name="connsiteX14" fmla="*/ 0 w 2665772"/>
              <a:gd name="connsiteY14" fmla="*/ 1384526 h 2241144"/>
              <a:gd name="connsiteX15" fmla="*/ 0 w 2665772"/>
              <a:gd name="connsiteY15" fmla="*/ 916381 h 2241144"/>
              <a:gd name="connsiteX16" fmla="*/ 0 w 2665772"/>
              <a:gd name="connsiteY16" fmla="*/ 373531 h 224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5772" h="2241144" fill="none" extrusionOk="0">
                <a:moveTo>
                  <a:pt x="0" y="373531"/>
                </a:moveTo>
                <a:cubicBezTo>
                  <a:pt x="11494" y="174733"/>
                  <a:pt x="206071" y="-8350"/>
                  <a:pt x="373531" y="0"/>
                </a:cubicBezTo>
                <a:cubicBezTo>
                  <a:pt x="562212" y="14664"/>
                  <a:pt x="732412" y="-9475"/>
                  <a:pt x="1013101" y="0"/>
                </a:cubicBezTo>
                <a:cubicBezTo>
                  <a:pt x="1293790" y="9475"/>
                  <a:pt x="1360595" y="-14783"/>
                  <a:pt x="1633484" y="0"/>
                </a:cubicBezTo>
                <a:cubicBezTo>
                  <a:pt x="1906373" y="14783"/>
                  <a:pt x="2057220" y="18812"/>
                  <a:pt x="2292241" y="0"/>
                </a:cubicBezTo>
                <a:cubicBezTo>
                  <a:pt x="2537808" y="-32768"/>
                  <a:pt x="2644643" y="203600"/>
                  <a:pt x="2665772" y="373531"/>
                </a:cubicBezTo>
                <a:cubicBezTo>
                  <a:pt x="2651433" y="540549"/>
                  <a:pt x="2680944" y="644732"/>
                  <a:pt x="2665772" y="871558"/>
                </a:cubicBezTo>
                <a:cubicBezTo>
                  <a:pt x="2650600" y="1098384"/>
                  <a:pt x="2649419" y="1171723"/>
                  <a:pt x="2665772" y="1399467"/>
                </a:cubicBezTo>
                <a:cubicBezTo>
                  <a:pt x="2682125" y="1627211"/>
                  <a:pt x="2653287" y="1721299"/>
                  <a:pt x="2665772" y="1867613"/>
                </a:cubicBezTo>
                <a:cubicBezTo>
                  <a:pt x="2658793" y="2046820"/>
                  <a:pt x="2523079" y="2244355"/>
                  <a:pt x="2292241" y="2241144"/>
                </a:cubicBezTo>
                <a:cubicBezTo>
                  <a:pt x="2172506" y="2219942"/>
                  <a:pt x="1943906" y="2230308"/>
                  <a:pt x="1710232" y="2241144"/>
                </a:cubicBezTo>
                <a:cubicBezTo>
                  <a:pt x="1476558" y="2251980"/>
                  <a:pt x="1260081" y="2225863"/>
                  <a:pt x="1128224" y="2241144"/>
                </a:cubicBezTo>
                <a:cubicBezTo>
                  <a:pt x="996367" y="2256425"/>
                  <a:pt x="724401" y="2228538"/>
                  <a:pt x="373531" y="2241144"/>
                </a:cubicBezTo>
                <a:cubicBezTo>
                  <a:pt x="160086" y="2234800"/>
                  <a:pt x="-1337" y="2078571"/>
                  <a:pt x="0" y="1867613"/>
                </a:cubicBezTo>
                <a:cubicBezTo>
                  <a:pt x="-1750" y="1640146"/>
                  <a:pt x="6074" y="1599948"/>
                  <a:pt x="0" y="1384526"/>
                </a:cubicBezTo>
                <a:cubicBezTo>
                  <a:pt x="-6074" y="1169104"/>
                  <a:pt x="-15230" y="1015112"/>
                  <a:pt x="0" y="916381"/>
                </a:cubicBezTo>
                <a:cubicBezTo>
                  <a:pt x="15230" y="817650"/>
                  <a:pt x="20635" y="527873"/>
                  <a:pt x="0" y="373531"/>
                </a:cubicBezTo>
                <a:close/>
              </a:path>
              <a:path w="2665772" h="2241144" stroke="0" extrusionOk="0">
                <a:moveTo>
                  <a:pt x="0" y="373531"/>
                </a:moveTo>
                <a:cubicBezTo>
                  <a:pt x="-32454" y="145096"/>
                  <a:pt x="134350" y="28823"/>
                  <a:pt x="373531" y="0"/>
                </a:cubicBezTo>
                <a:cubicBezTo>
                  <a:pt x="512148" y="16219"/>
                  <a:pt x="739034" y="-13502"/>
                  <a:pt x="974727" y="0"/>
                </a:cubicBezTo>
                <a:cubicBezTo>
                  <a:pt x="1210420" y="13502"/>
                  <a:pt x="1352898" y="11583"/>
                  <a:pt x="1652671" y="0"/>
                </a:cubicBezTo>
                <a:cubicBezTo>
                  <a:pt x="1952444" y="-11583"/>
                  <a:pt x="2126963" y="-11425"/>
                  <a:pt x="2292241" y="0"/>
                </a:cubicBezTo>
                <a:cubicBezTo>
                  <a:pt x="2467580" y="-11255"/>
                  <a:pt x="2669932" y="149678"/>
                  <a:pt x="2665772" y="373531"/>
                </a:cubicBezTo>
                <a:cubicBezTo>
                  <a:pt x="2669270" y="574323"/>
                  <a:pt x="2662526" y="710128"/>
                  <a:pt x="2665772" y="826736"/>
                </a:cubicBezTo>
                <a:cubicBezTo>
                  <a:pt x="2669018" y="943345"/>
                  <a:pt x="2651829" y="1089204"/>
                  <a:pt x="2665772" y="1294882"/>
                </a:cubicBezTo>
                <a:cubicBezTo>
                  <a:pt x="2679715" y="1500560"/>
                  <a:pt x="2659538" y="1672841"/>
                  <a:pt x="2665772" y="1867613"/>
                </a:cubicBezTo>
                <a:cubicBezTo>
                  <a:pt x="2657559" y="2093957"/>
                  <a:pt x="2516679" y="2270248"/>
                  <a:pt x="2292241" y="2241144"/>
                </a:cubicBezTo>
                <a:cubicBezTo>
                  <a:pt x="2089123" y="2259477"/>
                  <a:pt x="1906278" y="2265660"/>
                  <a:pt x="1671858" y="2241144"/>
                </a:cubicBezTo>
                <a:cubicBezTo>
                  <a:pt x="1437438" y="2216628"/>
                  <a:pt x="1259679" y="2231493"/>
                  <a:pt x="1051475" y="2241144"/>
                </a:cubicBezTo>
                <a:cubicBezTo>
                  <a:pt x="843271" y="2250795"/>
                  <a:pt x="562918" y="2263302"/>
                  <a:pt x="373531" y="2241144"/>
                </a:cubicBezTo>
                <a:cubicBezTo>
                  <a:pt x="129378" y="2272063"/>
                  <a:pt x="2844" y="2032766"/>
                  <a:pt x="0" y="1867613"/>
                </a:cubicBezTo>
                <a:cubicBezTo>
                  <a:pt x="-5539" y="1637654"/>
                  <a:pt x="5870" y="1584665"/>
                  <a:pt x="0" y="1384526"/>
                </a:cubicBezTo>
                <a:cubicBezTo>
                  <a:pt x="-5870" y="1184387"/>
                  <a:pt x="-1463" y="1025099"/>
                  <a:pt x="0" y="916381"/>
                </a:cubicBezTo>
                <a:cubicBezTo>
                  <a:pt x="1463" y="807664"/>
                  <a:pt x="23645" y="519204"/>
                  <a:pt x="0" y="373531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11B86D9-D2D2-CB5E-D64D-6F97645521A8}"/>
              </a:ext>
            </a:extLst>
          </p:cNvPr>
          <p:cNvSpPr/>
          <p:nvPr/>
        </p:nvSpPr>
        <p:spPr>
          <a:xfrm>
            <a:off x="1323504" y="1279860"/>
            <a:ext cx="345440" cy="34295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8B7B453-34A9-BD5E-30B4-A94724CA3F47}"/>
              </a:ext>
            </a:extLst>
          </p:cNvPr>
          <p:cNvSpPr txBox="1"/>
          <p:nvPr/>
        </p:nvSpPr>
        <p:spPr>
          <a:xfrm>
            <a:off x="3285000" y="2059751"/>
            <a:ext cx="30897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Nimm das freie 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rote Kabel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und führe es von außen durch die Trinköffnung in das Auto und durch die Dachklappe (nach oben) wieder hinaus. 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2ABEDE6-A125-48F3-91F8-2B1A4D9B0ACA}"/>
              </a:ext>
            </a:extLst>
          </p:cNvPr>
          <p:cNvSpPr/>
          <p:nvPr/>
        </p:nvSpPr>
        <p:spPr>
          <a:xfrm>
            <a:off x="129048" y="4797887"/>
            <a:ext cx="6599904" cy="4954815"/>
          </a:xfrm>
          <a:prstGeom prst="roundRect">
            <a:avLst>
              <a:gd name="adj" fmla="val 884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006DBF5B-76F5-2DCE-7A74-05C225286E4E}"/>
              </a:ext>
            </a:extLst>
          </p:cNvPr>
          <p:cNvSpPr/>
          <p:nvPr/>
        </p:nvSpPr>
        <p:spPr>
          <a:xfrm>
            <a:off x="381644" y="4600808"/>
            <a:ext cx="1332262" cy="426681"/>
          </a:xfrm>
          <a:prstGeom prst="roundRect">
            <a:avLst>
              <a:gd name="adj" fmla="val 50000"/>
            </a:avLst>
          </a:prstGeom>
          <a:solidFill>
            <a:srgbClr val="DCEA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Schritt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A97B8FF-E9D1-935C-6F6A-342BFEA49B01}"/>
              </a:ext>
            </a:extLst>
          </p:cNvPr>
          <p:cNvSpPr/>
          <p:nvPr/>
        </p:nvSpPr>
        <p:spPr>
          <a:xfrm>
            <a:off x="381644" y="5133574"/>
            <a:ext cx="2643016" cy="1284992"/>
          </a:xfrm>
          <a:custGeom>
            <a:avLst/>
            <a:gdLst>
              <a:gd name="connsiteX0" fmla="*/ 0 w 2643016"/>
              <a:gd name="connsiteY0" fmla="*/ 214170 h 1284992"/>
              <a:gd name="connsiteX1" fmla="*/ 214170 w 2643016"/>
              <a:gd name="connsiteY1" fmla="*/ 0 h 1284992"/>
              <a:gd name="connsiteX2" fmla="*/ 767839 w 2643016"/>
              <a:gd name="connsiteY2" fmla="*/ 0 h 1284992"/>
              <a:gd name="connsiteX3" fmla="*/ 1299361 w 2643016"/>
              <a:gd name="connsiteY3" fmla="*/ 0 h 1284992"/>
              <a:gd name="connsiteX4" fmla="*/ 1853030 w 2643016"/>
              <a:gd name="connsiteY4" fmla="*/ 0 h 1284992"/>
              <a:gd name="connsiteX5" fmla="*/ 2428846 w 2643016"/>
              <a:gd name="connsiteY5" fmla="*/ 0 h 1284992"/>
              <a:gd name="connsiteX6" fmla="*/ 2643016 w 2643016"/>
              <a:gd name="connsiteY6" fmla="*/ 214170 h 1284992"/>
              <a:gd name="connsiteX7" fmla="*/ 2643016 w 2643016"/>
              <a:gd name="connsiteY7" fmla="*/ 633929 h 1284992"/>
              <a:gd name="connsiteX8" fmla="*/ 2643016 w 2643016"/>
              <a:gd name="connsiteY8" fmla="*/ 1070822 h 1284992"/>
              <a:gd name="connsiteX9" fmla="*/ 2428846 w 2643016"/>
              <a:gd name="connsiteY9" fmla="*/ 1284992 h 1284992"/>
              <a:gd name="connsiteX10" fmla="*/ 1941617 w 2643016"/>
              <a:gd name="connsiteY10" fmla="*/ 1284992 h 1284992"/>
              <a:gd name="connsiteX11" fmla="*/ 1454389 w 2643016"/>
              <a:gd name="connsiteY11" fmla="*/ 1284992 h 1284992"/>
              <a:gd name="connsiteX12" fmla="*/ 900720 w 2643016"/>
              <a:gd name="connsiteY12" fmla="*/ 1284992 h 1284992"/>
              <a:gd name="connsiteX13" fmla="*/ 214170 w 2643016"/>
              <a:gd name="connsiteY13" fmla="*/ 1284992 h 1284992"/>
              <a:gd name="connsiteX14" fmla="*/ 0 w 2643016"/>
              <a:gd name="connsiteY14" fmla="*/ 1070822 h 1284992"/>
              <a:gd name="connsiteX15" fmla="*/ 0 w 2643016"/>
              <a:gd name="connsiteY15" fmla="*/ 625363 h 1284992"/>
              <a:gd name="connsiteX16" fmla="*/ 0 w 2643016"/>
              <a:gd name="connsiteY16" fmla="*/ 214170 h 128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43016" h="1284992" fill="none" extrusionOk="0">
                <a:moveTo>
                  <a:pt x="0" y="214170"/>
                </a:moveTo>
                <a:cubicBezTo>
                  <a:pt x="21559" y="109950"/>
                  <a:pt x="115989" y="-4322"/>
                  <a:pt x="214170" y="0"/>
                </a:cubicBezTo>
                <a:cubicBezTo>
                  <a:pt x="332719" y="-431"/>
                  <a:pt x="629004" y="6305"/>
                  <a:pt x="767839" y="0"/>
                </a:cubicBezTo>
                <a:cubicBezTo>
                  <a:pt x="906674" y="-6305"/>
                  <a:pt x="1148459" y="-16369"/>
                  <a:pt x="1299361" y="0"/>
                </a:cubicBezTo>
                <a:cubicBezTo>
                  <a:pt x="1450263" y="16369"/>
                  <a:pt x="1694140" y="17401"/>
                  <a:pt x="1853030" y="0"/>
                </a:cubicBezTo>
                <a:cubicBezTo>
                  <a:pt x="2011920" y="-17401"/>
                  <a:pt x="2232300" y="-4481"/>
                  <a:pt x="2428846" y="0"/>
                </a:cubicBezTo>
                <a:cubicBezTo>
                  <a:pt x="2562261" y="-4348"/>
                  <a:pt x="2647494" y="89337"/>
                  <a:pt x="2643016" y="214170"/>
                </a:cubicBezTo>
                <a:cubicBezTo>
                  <a:pt x="2659478" y="304038"/>
                  <a:pt x="2645771" y="476052"/>
                  <a:pt x="2643016" y="633929"/>
                </a:cubicBezTo>
                <a:cubicBezTo>
                  <a:pt x="2640261" y="791806"/>
                  <a:pt x="2660664" y="852574"/>
                  <a:pt x="2643016" y="1070822"/>
                </a:cubicBezTo>
                <a:cubicBezTo>
                  <a:pt x="2641017" y="1181345"/>
                  <a:pt x="2563799" y="1287173"/>
                  <a:pt x="2428846" y="1284992"/>
                </a:cubicBezTo>
                <a:cubicBezTo>
                  <a:pt x="2311486" y="1286108"/>
                  <a:pt x="2049666" y="1285656"/>
                  <a:pt x="1941617" y="1284992"/>
                </a:cubicBezTo>
                <a:cubicBezTo>
                  <a:pt x="1833568" y="1284328"/>
                  <a:pt x="1670709" y="1280573"/>
                  <a:pt x="1454389" y="1284992"/>
                </a:cubicBezTo>
                <a:cubicBezTo>
                  <a:pt x="1238069" y="1289411"/>
                  <a:pt x="1144175" y="1261117"/>
                  <a:pt x="900720" y="1284992"/>
                </a:cubicBezTo>
                <a:cubicBezTo>
                  <a:pt x="657265" y="1308867"/>
                  <a:pt x="400775" y="1283854"/>
                  <a:pt x="214170" y="1284992"/>
                </a:cubicBezTo>
                <a:cubicBezTo>
                  <a:pt x="73197" y="1282909"/>
                  <a:pt x="-14638" y="1184099"/>
                  <a:pt x="0" y="1070822"/>
                </a:cubicBezTo>
                <a:cubicBezTo>
                  <a:pt x="-11919" y="970429"/>
                  <a:pt x="9841" y="774199"/>
                  <a:pt x="0" y="625363"/>
                </a:cubicBezTo>
                <a:cubicBezTo>
                  <a:pt x="-9841" y="476527"/>
                  <a:pt x="-1952" y="332444"/>
                  <a:pt x="0" y="214170"/>
                </a:cubicBezTo>
                <a:close/>
              </a:path>
              <a:path w="2643016" h="1284992" stroke="0" extrusionOk="0">
                <a:moveTo>
                  <a:pt x="0" y="214170"/>
                </a:moveTo>
                <a:cubicBezTo>
                  <a:pt x="-22850" y="80298"/>
                  <a:pt x="80241" y="13713"/>
                  <a:pt x="214170" y="0"/>
                </a:cubicBezTo>
                <a:cubicBezTo>
                  <a:pt x="322606" y="4092"/>
                  <a:pt x="604905" y="-4920"/>
                  <a:pt x="723545" y="0"/>
                </a:cubicBezTo>
                <a:cubicBezTo>
                  <a:pt x="842186" y="4920"/>
                  <a:pt x="1175794" y="-19349"/>
                  <a:pt x="1321508" y="0"/>
                </a:cubicBezTo>
                <a:cubicBezTo>
                  <a:pt x="1467222" y="19349"/>
                  <a:pt x="1602317" y="3024"/>
                  <a:pt x="1808737" y="0"/>
                </a:cubicBezTo>
                <a:cubicBezTo>
                  <a:pt x="2015157" y="-3024"/>
                  <a:pt x="2133430" y="19443"/>
                  <a:pt x="2428846" y="0"/>
                </a:cubicBezTo>
                <a:cubicBezTo>
                  <a:pt x="2560650" y="-14217"/>
                  <a:pt x="2661574" y="82671"/>
                  <a:pt x="2643016" y="214170"/>
                </a:cubicBezTo>
                <a:cubicBezTo>
                  <a:pt x="2624318" y="313435"/>
                  <a:pt x="2631184" y="421606"/>
                  <a:pt x="2643016" y="625363"/>
                </a:cubicBezTo>
                <a:cubicBezTo>
                  <a:pt x="2654848" y="829120"/>
                  <a:pt x="2662373" y="863171"/>
                  <a:pt x="2643016" y="1070822"/>
                </a:cubicBezTo>
                <a:cubicBezTo>
                  <a:pt x="2641425" y="1192990"/>
                  <a:pt x="2558195" y="1302744"/>
                  <a:pt x="2428846" y="1284992"/>
                </a:cubicBezTo>
                <a:cubicBezTo>
                  <a:pt x="2227851" y="1275403"/>
                  <a:pt x="2106149" y="1269960"/>
                  <a:pt x="1897324" y="1284992"/>
                </a:cubicBezTo>
                <a:cubicBezTo>
                  <a:pt x="1688499" y="1300024"/>
                  <a:pt x="1627906" y="1285847"/>
                  <a:pt x="1365802" y="1284992"/>
                </a:cubicBezTo>
                <a:cubicBezTo>
                  <a:pt x="1103698" y="1284137"/>
                  <a:pt x="1054599" y="1278906"/>
                  <a:pt x="767839" y="1284992"/>
                </a:cubicBezTo>
                <a:cubicBezTo>
                  <a:pt x="481079" y="1291078"/>
                  <a:pt x="390509" y="1263483"/>
                  <a:pt x="214170" y="1284992"/>
                </a:cubicBezTo>
                <a:cubicBezTo>
                  <a:pt x="119731" y="1296604"/>
                  <a:pt x="-2433" y="1191119"/>
                  <a:pt x="0" y="1070822"/>
                </a:cubicBezTo>
                <a:cubicBezTo>
                  <a:pt x="-3653" y="893288"/>
                  <a:pt x="-1973" y="785796"/>
                  <a:pt x="0" y="668196"/>
                </a:cubicBezTo>
                <a:cubicBezTo>
                  <a:pt x="1973" y="550596"/>
                  <a:pt x="-16961" y="342147"/>
                  <a:pt x="0" y="214170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EF693A-2A7E-87A2-605D-BBE86B619A7B}"/>
              </a:ext>
            </a:extLst>
          </p:cNvPr>
          <p:cNvSpPr/>
          <p:nvPr/>
        </p:nvSpPr>
        <p:spPr>
          <a:xfrm>
            <a:off x="1323504" y="4639935"/>
            <a:ext cx="345440" cy="34295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1A17B46-2714-92EF-15DF-48AD3BE7DF58}"/>
              </a:ext>
            </a:extLst>
          </p:cNvPr>
          <p:cNvSpPr txBox="1"/>
          <p:nvPr/>
        </p:nvSpPr>
        <p:spPr>
          <a:xfrm>
            <a:off x="3285000" y="5228100"/>
            <a:ext cx="308978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Stecke den Propeller auf den Motor.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Fädele die Drahtspitzen der beiden Kabel aus der Trinköffnung durch die beiden Löcher am Motor.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Stecke den Motor danach in die Trinköffnung. 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Tipp: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Du kannst Klebeband benutzen. 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2B6F6800-D070-9239-1F56-0D3E1146E0A8}"/>
              </a:ext>
            </a:extLst>
          </p:cNvPr>
          <p:cNvSpPr/>
          <p:nvPr/>
        </p:nvSpPr>
        <p:spPr>
          <a:xfrm>
            <a:off x="381644" y="6530623"/>
            <a:ext cx="2643016" cy="1498547"/>
          </a:xfrm>
          <a:custGeom>
            <a:avLst/>
            <a:gdLst>
              <a:gd name="connsiteX0" fmla="*/ 0 w 2643016"/>
              <a:gd name="connsiteY0" fmla="*/ 249763 h 1498547"/>
              <a:gd name="connsiteX1" fmla="*/ 249763 w 2643016"/>
              <a:gd name="connsiteY1" fmla="*/ 0 h 1498547"/>
              <a:gd name="connsiteX2" fmla="*/ 785636 w 2643016"/>
              <a:gd name="connsiteY2" fmla="*/ 0 h 1498547"/>
              <a:gd name="connsiteX3" fmla="*/ 1300073 w 2643016"/>
              <a:gd name="connsiteY3" fmla="*/ 0 h 1498547"/>
              <a:gd name="connsiteX4" fmla="*/ 1835946 w 2643016"/>
              <a:gd name="connsiteY4" fmla="*/ 0 h 1498547"/>
              <a:gd name="connsiteX5" fmla="*/ 2393253 w 2643016"/>
              <a:gd name="connsiteY5" fmla="*/ 0 h 1498547"/>
              <a:gd name="connsiteX6" fmla="*/ 2643016 w 2643016"/>
              <a:gd name="connsiteY6" fmla="*/ 249763 h 1498547"/>
              <a:gd name="connsiteX7" fmla="*/ 2643016 w 2643016"/>
              <a:gd name="connsiteY7" fmla="*/ 739283 h 1498547"/>
              <a:gd name="connsiteX8" fmla="*/ 2643016 w 2643016"/>
              <a:gd name="connsiteY8" fmla="*/ 1248784 h 1498547"/>
              <a:gd name="connsiteX9" fmla="*/ 2393253 w 2643016"/>
              <a:gd name="connsiteY9" fmla="*/ 1498547 h 1498547"/>
              <a:gd name="connsiteX10" fmla="*/ 1921685 w 2643016"/>
              <a:gd name="connsiteY10" fmla="*/ 1498547 h 1498547"/>
              <a:gd name="connsiteX11" fmla="*/ 1450117 w 2643016"/>
              <a:gd name="connsiteY11" fmla="*/ 1498547 h 1498547"/>
              <a:gd name="connsiteX12" fmla="*/ 914245 w 2643016"/>
              <a:gd name="connsiteY12" fmla="*/ 1498547 h 1498547"/>
              <a:gd name="connsiteX13" fmla="*/ 249763 w 2643016"/>
              <a:gd name="connsiteY13" fmla="*/ 1498547 h 1498547"/>
              <a:gd name="connsiteX14" fmla="*/ 0 w 2643016"/>
              <a:gd name="connsiteY14" fmla="*/ 1248784 h 1498547"/>
              <a:gd name="connsiteX15" fmla="*/ 0 w 2643016"/>
              <a:gd name="connsiteY15" fmla="*/ 729293 h 1498547"/>
              <a:gd name="connsiteX16" fmla="*/ 0 w 2643016"/>
              <a:gd name="connsiteY16" fmla="*/ 249763 h 14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43016" h="1498547" fill="none" extrusionOk="0">
                <a:moveTo>
                  <a:pt x="0" y="249763"/>
                </a:moveTo>
                <a:cubicBezTo>
                  <a:pt x="26370" y="129024"/>
                  <a:pt x="125101" y="-2855"/>
                  <a:pt x="249763" y="0"/>
                </a:cubicBezTo>
                <a:cubicBezTo>
                  <a:pt x="372813" y="-17976"/>
                  <a:pt x="583832" y="8115"/>
                  <a:pt x="785636" y="0"/>
                </a:cubicBezTo>
                <a:cubicBezTo>
                  <a:pt x="987440" y="-8115"/>
                  <a:pt x="1049845" y="4972"/>
                  <a:pt x="1300073" y="0"/>
                </a:cubicBezTo>
                <a:cubicBezTo>
                  <a:pt x="1550301" y="-4972"/>
                  <a:pt x="1697505" y="-7223"/>
                  <a:pt x="1835946" y="0"/>
                </a:cubicBezTo>
                <a:cubicBezTo>
                  <a:pt x="1974387" y="7223"/>
                  <a:pt x="2260358" y="-27047"/>
                  <a:pt x="2393253" y="0"/>
                </a:cubicBezTo>
                <a:cubicBezTo>
                  <a:pt x="2559318" y="-8081"/>
                  <a:pt x="2651691" y="99133"/>
                  <a:pt x="2643016" y="249763"/>
                </a:cubicBezTo>
                <a:cubicBezTo>
                  <a:pt x="2632577" y="470924"/>
                  <a:pt x="2665208" y="589910"/>
                  <a:pt x="2643016" y="739283"/>
                </a:cubicBezTo>
                <a:cubicBezTo>
                  <a:pt x="2620824" y="888656"/>
                  <a:pt x="2627878" y="997541"/>
                  <a:pt x="2643016" y="1248784"/>
                </a:cubicBezTo>
                <a:cubicBezTo>
                  <a:pt x="2640244" y="1375965"/>
                  <a:pt x="2559922" y="1502306"/>
                  <a:pt x="2393253" y="1498547"/>
                </a:cubicBezTo>
                <a:cubicBezTo>
                  <a:pt x="2239682" y="1516375"/>
                  <a:pt x="2104581" y="1481475"/>
                  <a:pt x="1921685" y="1498547"/>
                </a:cubicBezTo>
                <a:cubicBezTo>
                  <a:pt x="1738789" y="1515619"/>
                  <a:pt x="1597972" y="1494429"/>
                  <a:pt x="1450117" y="1498547"/>
                </a:cubicBezTo>
                <a:cubicBezTo>
                  <a:pt x="1302262" y="1502665"/>
                  <a:pt x="1151849" y="1494974"/>
                  <a:pt x="914245" y="1498547"/>
                </a:cubicBezTo>
                <a:cubicBezTo>
                  <a:pt x="676641" y="1502120"/>
                  <a:pt x="498636" y="1475126"/>
                  <a:pt x="249763" y="1498547"/>
                </a:cubicBezTo>
                <a:cubicBezTo>
                  <a:pt x="93518" y="1496867"/>
                  <a:pt x="-18583" y="1380369"/>
                  <a:pt x="0" y="1248784"/>
                </a:cubicBezTo>
                <a:cubicBezTo>
                  <a:pt x="18274" y="1122807"/>
                  <a:pt x="24759" y="863420"/>
                  <a:pt x="0" y="729293"/>
                </a:cubicBezTo>
                <a:cubicBezTo>
                  <a:pt x="-24759" y="595166"/>
                  <a:pt x="21086" y="470957"/>
                  <a:pt x="0" y="249763"/>
                </a:cubicBezTo>
                <a:close/>
              </a:path>
              <a:path w="2643016" h="1498547" stroke="0" extrusionOk="0">
                <a:moveTo>
                  <a:pt x="0" y="249763"/>
                </a:moveTo>
                <a:cubicBezTo>
                  <a:pt x="-18361" y="99297"/>
                  <a:pt x="93085" y="16423"/>
                  <a:pt x="249763" y="0"/>
                </a:cubicBezTo>
                <a:cubicBezTo>
                  <a:pt x="469156" y="-12883"/>
                  <a:pt x="621346" y="-10542"/>
                  <a:pt x="742766" y="0"/>
                </a:cubicBezTo>
                <a:cubicBezTo>
                  <a:pt x="864186" y="10542"/>
                  <a:pt x="1050087" y="-23596"/>
                  <a:pt x="1321508" y="0"/>
                </a:cubicBezTo>
                <a:cubicBezTo>
                  <a:pt x="1592929" y="23596"/>
                  <a:pt x="1655215" y="-8126"/>
                  <a:pt x="1793076" y="0"/>
                </a:cubicBezTo>
                <a:cubicBezTo>
                  <a:pt x="1930937" y="8126"/>
                  <a:pt x="2199941" y="17324"/>
                  <a:pt x="2393253" y="0"/>
                </a:cubicBezTo>
                <a:cubicBezTo>
                  <a:pt x="2538234" y="-7404"/>
                  <a:pt x="2659890" y="99806"/>
                  <a:pt x="2643016" y="249763"/>
                </a:cubicBezTo>
                <a:cubicBezTo>
                  <a:pt x="2633048" y="434294"/>
                  <a:pt x="2622114" y="508224"/>
                  <a:pt x="2643016" y="729293"/>
                </a:cubicBezTo>
                <a:cubicBezTo>
                  <a:pt x="2663919" y="950362"/>
                  <a:pt x="2653556" y="1122072"/>
                  <a:pt x="2643016" y="1248784"/>
                </a:cubicBezTo>
                <a:cubicBezTo>
                  <a:pt x="2637850" y="1399335"/>
                  <a:pt x="2545998" y="1522297"/>
                  <a:pt x="2393253" y="1498547"/>
                </a:cubicBezTo>
                <a:cubicBezTo>
                  <a:pt x="2171645" y="1473852"/>
                  <a:pt x="2051063" y="1512216"/>
                  <a:pt x="1878815" y="1498547"/>
                </a:cubicBezTo>
                <a:cubicBezTo>
                  <a:pt x="1706567" y="1484878"/>
                  <a:pt x="1510655" y="1475537"/>
                  <a:pt x="1364378" y="1498547"/>
                </a:cubicBezTo>
                <a:cubicBezTo>
                  <a:pt x="1218101" y="1521557"/>
                  <a:pt x="934615" y="1491748"/>
                  <a:pt x="785636" y="1498547"/>
                </a:cubicBezTo>
                <a:cubicBezTo>
                  <a:pt x="636657" y="1505346"/>
                  <a:pt x="369478" y="1496499"/>
                  <a:pt x="249763" y="1498547"/>
                </a:cubicBezTo>
                <a:cubicBezTo>
                  <a:pt x="126365" y="1505629"/>
                  <a:pt x="-14389" y="1398631"/>
                  <a:pt x="0" y="1248784"/>
                </a:cubicBezTo>
                <a:cubicBezTo>
                  <a:pt x="8808" y="1153666"/>
                  <a:pt x="20987" y="1013797"/>
                  <a:pt x="0" y="779244"/>
                </a:cubicBezTo>
                <a:cubicBezTo>
                  <a:pt x="-20987" y="544691"/>
                  <a:pt x="-15533" y="463371"/>
                  <a:pt x="0" y="249763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 descr="Ein Bild, das Kabel, Elektronik enthält.&#10;&#10;Automatisch generierte Beschreibung">
            <a:extLst>
              <a:ext uri="{FF2B5EF4-FFF2-40B4-BE49-F238E27FC236}">
                <a16:creationId xmlns:a16="http://schemas.microsoft.com/office/drawing/2014/main" id="{A71EBE74-6123-5D6C-9C29-92D1E5306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488" y="1544498"/>
            <a:ext cx="3633423" cy="2928189"/>
          </a:xfrm>
          <a:prstGeom prst="rect">
            <a:avLst/>
          </a:prstGeom>
        </p:spPr>
      </p:pic>
      <p:pic>
        <p:nvPicPr>
          <p:cNvPr id="9" name="Grafik 8" descr="Ein Bild, das Werkzeug, Blau, Platane Flugzeug Hobel, Nacht enthält.&#10;&#10;Automatisch generierte Beschreibung">
            <a:extLst>
              <a:ext uri="{FF2B5EF4-FFF2-40B4-BE49-F238E27FC236}">
                <a16:creationId xmlns:a16="http://schemas.microsoft.com/office/drawing/2014/main" id="{3B59A6F7-1851-35C2-FBF4-A00147AC3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4" y="4512431"/>
            <a:ext cx="3190612" cy="2323473"/>
          </a:xfrm>
          <a:prstGeom prst="rect">
            <a:avLst/>
          </a:prstGeom>
        </p:spPr>
      </p:pic>
      <p:pic>
        <p:nvPicPr>
          <p:cNvPr id="15" name="Grafik 14" descr="Ein Bild, das Kabel, Elektrische Leitungen, medizinische Ausrüstung, Plastik enthält.&#10;&#10;Automatisch generierte Beschreibung">
            <a:extLst>
              <a:ext uri="{FF2B5EF4-FFF2-40B4-BE49-F238E27FC236}">
                <a16:creationId xmlns:a16="http://schemas.microsoft.com/office/drawing/2014/main" id="{CD236DD6-3348-7F82-A55F-2768C7117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3" y="6274692"/>
            <a:ext cx="2668637" cy="1778862"/>
          </a:xfrm>
          <a:prstGeom prst="rect">
            <a:avLst/>
          </a:prstGeom>
        </p:spPr>
      </p:pic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99578D50-2B7C-19E3-2F8A-492AB667B312}"/>
              </a:ext>
            </a:extLst>
          </p:cNvPr>
          <p:cNvSpPr/>
          <p:nvPr/>
        </p:nvSpPr>
        <p:spPr>
          <a:xfrm>
            <a:off x="347436" y="8147481"/>
            <a:ext cx="2643016" cy="1498547"/>
          </a:xfrm>
          <a:custGeom>
            <a:avLst/>
            <a:gdLst>
              <a:gd name="connsiteX0" fmla="*/ 0 w 2643016"/>
              <a:gd name="connsiteY0" fmla="*/ 249763 h 1498547"/>
              <a:gd name="connsiteX1" fmla="*/ 249763 w 2643016"/>
              <a:gd name="connsiteY1" fmla="*/ 0 h 1498547"/>
              <a:gd name="connsiteX2" fmla="*/ 785636 w 2643016"/>
              <a:gd name="connsiteY2" fmla="*/ 0 h 1498547"/>
              <a:gd name="connsiteX3" fmla="*/ 1300073 w 2643016"/>
              <a:gd name="connsiteY3" fmla="*/ 0 h 1498547"/>
              <a:gd name="connsiteX4" fmla="*/ 1835946 w 2643016"/>
              <a:gd name="connsiteY4" fmla="*/ 0 h 1498547"/>
              <a:gd name="connsiteX5" fmla="*/ 2393253 w 2643016"/>
              <a:gd name="connsiteY5" fmla="*/ 0 h 1498547"/>
              <a:gd name="connsiteX6" fmla="*/ 2643016 w 2643016"/>
              <a:gd name="connsiteY6" fmla="*/ 249763 h 1498547"/>
              <a:gd name="connsiteX7" fmla="*/ 2643016 w 2643016"/>
              <a:gd name="connsiteY7" fmla="*/ 739283 h 1498547"/>
              <a:gd name="connsiteX8" fmla="*/ 2643016 w 2643016"/>
              <a:gd name="connsiteY8" fmla="*/ 1248784 h 1498547"/>
              <a:gd name="connsiteX9" fmla="*/ 2393253 w 2643016"/>
              <a:gd name="connsiteY9" fmla="*/ 1498547 h 1498547"/>
              <a:gd name="connsiteX10" fmla="*/ 1921685 w 2643016"/>
              <a:gd name="connsiteY10" fmla="*/ 1498547 h 1498547"/>
              <a:gd name="connsiteX11" fmla="*/ 1450117 w 2643016"/>
              <a:gd name="connsiteY11" fmla="*/ 1498547 h 1498547"/>
              <a:gd name="connsiteX12" fmla="*/ 914245 w 2643016"/>
              <a:gd name="connsiteY12" fmla="*/ 1498547 h 1498547"/>
              <a:gd name="connsiteX13" fmla="*/ 249763 w 2643016"/>
              <a:gd name="connsiteY13" fmla="*/ 1498547 h 1498547"/>
              <a:gd name="connsiteX14" fmla="*/ 0 w 2643016"/>
              <a:gd name="connsiteY14" fmla="*/ 1248784 h 1498547"/>
              <a:gd name="connsiteX15" fmla="*/ 0 w 2643016"/>
              <a:gd name="connsiteY15" fmla="*/ 729293 h 1498547"/>
              <a:gd name="connsiteX16" fmla="*/ 0 w 2643016"/>
              <a:gd name="connsiteY16" fmla="*/ 249763 h 14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43016" h="1498547" fill="none" extrusionOk="0">
                <a:moveTo>
                  <a:pt x="0" y="249763"/>
                </a:moveTo>
                <a:cubicBezTo>
                  <a:pt x="26370" y="129024"/>
                  <a:pt x="125101" y="-2855"/>
                  <a:pt x="249763" y="0"/>
                </a:cubicBezTo>
                <a:cubicBezTo>
                  <a:pt x="372813" y="-17976"/>
                  <a:pt x="583832" y="8115"/>
                  <a:pt x="785636" y="0"/>
                </a:cubicBezTo>
                <a:cubicBezTo>
                  <a:pt x="987440" y="-8115"/>
                  <a:pt x="1049845" y="4972"/>
                  <a:pt x="1300073" y="0"/>
                </a:cubicBezTo>
                <a:cubicBezTo>
                  <a:pt x="1550301" y="-4972"/>
                  <a:pt x="1697505" y="-7223"/>
                  <a:pt x="1835946" y="0"/>
                </a:cubicBezTo>
                <a:cubicBezTo>
                  <a:pt x="1974387" y="7223"/>
                  <a:pt x="2260358" y="-27047"/>
                  <a:pt x="2393253" y="0"/>
                </a:cubicBezTo>
                <a:cubicBezTo>
                  <a:pt x="2559318" y="-8081"/>
                  <a:pt x="2651691" y="99133"/>
                  <a:pt x="2643016" y="249763"/>
                </a:cubicBezTo>
                <a:cubicBezTo>
                  <a:pt x="2632577" y="470924"/>
                  <a:pt x="2665208" y="589910"/>
                  <a:pt x="2643016" y="739283"/>
                </a:cubicBezTo>
                <a:cubicBezTo>
                  <a:pt x="2620824" y="888656"/>
                  <a:pt x="2627878" y="997541"/>
                  <a:pt x="2643016" y="1248784"/>
                </a:cubicBezTo>
                <a:cubicBezTo>
                  <a:pt x="2640244" y="1375965"/>
                  <a:pt x="2559922" y="1502306"/>
                  <a:pt x="2393253" y="1498547"/>
                </a:cubicBezTo>
                <a:cubicBezTo>
                  <a:pt x="2239682" y="1516375"/>
                  <a:pt x="2104581" y="1481475"/>
                  <a:pt x="1921685" y="1498547"/>
                </a:cubicBezTo>
                <a:cubicBezTo>
                  <a:pt x="1738789" y="1515619"/>
                  <a:pt x="1597972" y="1494429"/>
                  <a:pt x="1450117" y="1498547"/>
                </a:cubicBezTo>
                <a:cubicBezTo>
                  <a:pt x="1302262" y="1502665"/>
                  <a:pt x="1151849" y="1494974"/>
                  <a:pt x="914245" y="1498547"/>
                </a:cubicBezTo>
                <a:cubicBezTo>
                  <a:pt x="676641" y="1502120"/>
                  <a:pt x="498636" y="1475126"/>
                  <a:pt x="249763" y="1498547"/>
                </a:cubicBezTo>
                <a:cubicBezTo>
                  <a:pt x="93518" y="1496867"/>
                  <a:pt x="-18583" y="1380369"/>
                  <a:pt x="0" y="1248784"/>
                </a:cubicBezTo>
                <a:cubicBezTo>
                  <a:pt x="18274" y="1122807"/>
                  <a:pt x="24759" y="863420"/>
                  <a:pt x="0" y="729293"/>
                </a:cubicBezTo>
                <a:cubicBezTo>
                  <a:pt x="-24759" y="595166"/>
                  <a:pt x="21086" y="470957"/>
                  <a:pt x="0" y="249763"/>
                </a:cubicBezTo>
                <a:close/>
              </a:path>
              <a:path w="2643016" h="1498547" stroke="0" extrusionOk="0">
                <a:moveTo>
                  <a:pt x="0" y="249763"/>
                </a:moveTo>
                <a:cubicBezTo>
                  <a:pt x="-18361" y="99297"/>
                  <a:pt x="93085" y="16423"/>
                  <a:pt x="249763" y="0"/>
                </a:cubicBezTo>
                <a:cubicBezTo>
                  <a:pt x="469156" y="-12883"/>
                  <a:pt x="621346" y="-10542"/>
                  <a:pt x="742766" y="0"/>
                </a:cubicBezTo>
                <a:cubicBezTo>
                  <a:pt x="864186" y="10542"/>
                  <a:pt x="1050087" y="-23596"/>
                  <a:pt x="1321508" y="0"/>
                </a:cubicBezTo>
                <a:cubicBezTo>
                  <a:pt x="1592929" y="23596"/>
                  <a:pt x="1655215" y="-8126"/>
                  <a:pt x="1793076" y="0"/>
                </a:cubicBezTo>
                <a:cubicBezTo>
                  <a:pt x="1930937" y="8126"/>
                  <a:pt x="2199941" y="17324"/>
                  <a:pt x="2393253" y="0"/>
                </a:cubicBezTo>
                <a:cubicBezTo>
                  <a:pt x="2538234" y="-7404"/>
                  <a:pt x="2659890" y="99806"/>
                  <a:pt x="2643016" y="249763"/>
                </a:cubicBezTo>
                <a:cubicBezTo>
                  <a:pt x="2633048" y="434294"/>
                  <a:pt x="2622114" y="508224"/>
                  <a:pt x="2643016" y="729293"/>
                </a:cubicBezTo>
                <a:cubicBezTo>
                  <a:pt x="2663919" y="950362"/>
                  <a:pt x="2653556" y="1122072"/>
                  <a:pt x="2643016" y="1248784"/>
                </a:cubicBezTo>
                <a:cubicBezTo>
                  <a:pt x="2637850" y="1399335"/>
                  <a:pt x="2545998" y="1522297"/>
                  <a:pt x="2393253" y="1498547"/>
                </a:cubicBezTo>
                <a:cubicBezTo>
                  <a:pt x="2171645" y="1473852"/>
                  <a:pt x="2051063" y="1512216"/>
                  <a:pt x="1878815" y="1498547"/>
                </a:cubicBezTo>
                <a:cubicBezTo>
                  <a:pt x="1706567" y="1484878"/>
                  <a:pt x="1510655" y="1475537"/>
                  <a:pt x="1364378" y="1498547"/>
                </a:cubicBezTo>
                <a:cubicBezTo>
                  <a:pt x="1218101" y="1521557"/>
                  <a:pt x="934615" y="1491748"/>
                  <a:pt x="785636" y="1498547"/>
                </a:cubicBezTo>
                <a:cubicBezTo>
                  <a:pt x="636657" y="1505346"/>
                  <a:pt x="369478" y="1496499"/>
                  <a:pt x="249763" y="1498547"/>
                </a:cubicBezTo>
                <a:cubicBezTo>
                  <a:pt x="126365" y="1505629"/>
                  <a:pt x="-14389" y="1398631"/>
                  <a:pt x="0" y="1248784"/>
                </a:cubicBezTo>
                <a:cubicBezTo>
                  <a:pt x="8808" y="1153666"/>
                  <a:pt x="20987" y="1013797"/>
                  <a:pt x="0" y="779244"/>
                </a:cubicBezTo>
                <a:cubicBezTo>
                  <a:pt x="-20987" y="544691"/>
                  <a:pt x="-15533" y="463371"/>
                  <a:pt x="0" y="249763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20" descr="Ein Bild, das Blau enthält.&#10;&#10;Automatisch generierte Beschreibung">
            <a:extLst>
              <a:ext uri="{FF2B5EF4-FFF2-40B4-BE49-F238E27FC236}">
                <a16:creationId xmlns:a16="http://schemas.microsoft.com/office/drawing/2014/main" id="{FACB99E2-5760-0A84-07D9-B559C885A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549" y="7743452"/>
            <a:ext cx="1868776" cy="2100381"/>
          </a:xfrm>
          <a:prstGeom prst="rect">
            <a:avLst/>
          </a:prstGeom>
        </p:spPr>
      </p:pic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970CF5D6-493E-3C0E-DB64-8DE1CD50EBA6}"/>
              </a:ext>
            </a:extLst>
          </p:cNvPr>
          <p:cNvSpPr/>
          <p:nvPr/>
        </p:nvSpPr>
        <p:spPr>
          <a:xfrm>
            <a:off x="-1771185" y="340142"/>
            <a:ext cx="7199967" cy="763648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bauen unser eigenes Auto mit Propellerantrieb! </a:t>
            </a:r>
          </a:p>
          <a:p>
            <a:pPr algn="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Schritt-für-Schritt Anleitung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E1B6CD-1DC8-46AF-179A-EBA00C49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0"/>
            <a:ext cx="1570383" cy="2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41EFCED-C496-43AE-D077-5F4603B02D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755" y="42683"/>
            <a:ext cx="1309481" cy="5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9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135ED-61C4-7063-6804-68F4A996D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07602947-FA0D-0B5F-834E-08066F4F3D79}"/>
              </a:ext>
            </a:extLst>
          </p:cNvPr>
          <p:cNvSpPr/>
          <p:nvPr/>
        </p:nvSpPr>
        <p:spPr>
          <a:xfrm>
            <a:off x="5506410" y="735664"/>
            <a:ext cx="539790" cy="546665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C893B7A-A3BB-92DA-B901-A14717BA6E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8" b="-5203"/>
          <a:stretch/>
        </p:blipFill>
        <p:spPr>
          <a:xfrm rot="1675387">
            <a:off x="5545501" y="867932"/>
            <a:ext cx="463276" cy="282129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7320A52F-07E0-30BE-F6F1-BB167C5BD3F8}"/>
              </a:ext>
            </a:extLst>
          </p:cNvPr>
          <p:cNvSpPr/>
          <p:nvPr/>
        </p:nvSpPr>
        <p:spPr>
          <a:xfrm>
            <a:off x="6189162" y="735664"/>
            <a:ext cx="539790" cy="546665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85E9A124-EDA3-A675-266E-60EBA77AE785}"/>
              </a:ext>
            </a:extLst>
          </p:cNvPr>
          <p:cNvSpPr/>
          <p:nvPr/>
        </p:nvSpPr>
        <p:spPr>
          <a:xfrm>
            <a:off x="129048" y="1479409"/>
            <a:ext cx="6599904" cy="5568150"/>
          </a:xfrm>
          <a:prstGeom prst="roundRect">
            <a:avLst>
              <a:gd name="adj" fmla="val 884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D83DBE9F-9230-4C0E-5E76-61A067995565}"/>
              </a:ext>
            </a:extLst>
          </p:cNvPr>
          <p:cNvSpPr/>
          <p:nvPr/>
        </p:nvSpPr>
        <p:spPr>
          <a:xfrm>
            <a:off x="381644" y="1282329"/>
            <a:ext cx="1332262" cy="426681"/>
          </a:xfrm>
          <a:prstGeom prst="roundRect">
            <a:avLst>
              <a:gd name="adj" fmla="val 50000"/>
            </a:avLst>
          </a:prstGeom>
          <a:solidFill>
            <a:srgbClr val="DCEA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Schritt</a:t>
            </a: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04811D11-6C13-D6EA-69D2-D1C3CDDA939D}"/>
              </a:ext>
            </a:extLst>
          </p:cNvPr>
          <p:cNvSpPr/>
          <p:nvPr/>
        </p:nvSpPr>
        <p:spPr>
          <a:xfrm>
            <a:off x="372396" y="1931721"/>
            <a:ext cx="2665772" cy="2241144"/>
          </a:xfrm>
          <a:custGeom>
            <a:avLst/>
            <a:gdLst>
              <a:gd name="connsiteX0" fmla="*/ 0 w 2665772"/>
              <a:gd name="connsiteY0" fmla="*/ 373531 h 2241144"/>
              <a:gd name="connsiteX1" fmla="*/ 373531 w 2665772"/>
              <a:gd name="connsiteY1" fmla="*/ 0 h 2241144"/>
              <a:gd name="connsiteX2" fmla="*/ 1013101 w 2665772"/>
              <a:gd name="connsiteY2" fmla="*/ 0 h 2241144"/>
              <a:gd name="connsiteX3" fmla="*/ 1633484 w 2665772"/>
              <a:gd name="connsiteY3" fmla="*/ 0 h 2241144"/>
              <a:gd name="connsiteX4" fmla="*/ 2292241 w 2665772"/>
              <a:gd name="connsiteY4" fmla="*/ 0 h 2241144"/>
              <a:gd name="connsiteX5" fmla="*/ 2665772 w 2665772"/>
              <a:gd name="connsiteY5" fmla="*/ 373531 h 2241144"/>
              <a:gd name="connsiteX6" fmla="*/ 2665772 w 2665772"/>
              <a:gd name="connsiteY6" fmla="*/ 871558 h 2241144"/>
              <a:gd name="connsiteX7" fmla="*/ 2665772 w 2665772"/>
              <a:gd name="connsiteY7" fmla="*/ 1399467 h 2241144"/>
              <a:gd name="connsiteX8" fmla="*/ 2665772 w 2665772"/>
              <a:gd name="connsiteY8" fmla="*/ 1867613 h 2241144"/>
              <a:gd name="connsiteX9" fmla="*/ 2292241 w 2665772"/>
              <a:gd name="connsiteY9" fmla="*/ 2241144 h 2241144"/>
              <a:gd name="connsiteX10" fmla="*/ 1710232 w 2665772"/>
              <a:gd name="connsiteY10" fmla="*/ 2241144 h 2241144"/>
              <a:gd name="connsiteX11" fmla="*/ 1128224 w 2665772"/>
              <a:gd name="connsiteY11" fmla="*/ 2241144 h 2241144"/>
              <a:gd name="connsiteX12" fmla="*/ 373531 w 2665772"/>
              <a:gd name="connsiteY12" fmla="*/ 2241144 h 2241144"/>
              <a:gd name="connsiteX13" fmla="*/ 0 w 2665772"/>
              <a:gd name="connsiteY13" fmla="*/ 1867613 h 2241144"/>
              <a:gd name="connsiteX14" fmla="*/ 0 w 2665772"/>
              <a:gd name="connsiteY14" fmla="*/ 1384526 h 2241144"/>
              <a:gd name="connsiteX15" fmla="*/ 0 w 2665772"/>
              <a:gd name="connsiteY15" fmla="*/ 916381 h 2241144"/>
              <a:gd name="connsiteX16" fmla="*/ 0 w 2665772"/>
              <a:gd name="connsiteY16" fmla="*/ 373531 h 224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5772" h="2241144" fill="none" extrusionOk="0">
                <a:moveTo>
                  <a:pt x="0" y="373531"/>
                </a:moveTo>
                <a:cubicBezTo>
                  <a:pt x="11494" y="174733"/>
                  <a:pt x="206071" y="-8350"/>
                  <a:pt x="373531" y="0"/>
                </a:cubicBezTo>
                <a:cubicBezTo>
                  <a:pt x="562212" y="14664"/>
                  <a:pt x="732412" y="-9475"/>
                  <a:pt x="1013101" y="0"/>
                </a:cubicBezTo>
                <a:cubicBezTo>
                  <a:pt x="1293790" y="9475"/>
                  <a:pt x="1360595" y="-14783"/>
                  <a:pt x="1633484" y="0"/>
                </a:cubicBezTo>
                <a:cubicBezTo>
                  <a:pt x="1906373" y="14783"/>
                  <a:pt x="2057220" y="18812"/>
                  <a:pt x="2292241" y="0"/>
                </a:cubicBezTo>
                <a:cubicBezTo>
                  <a:pt x="2537808" y="-32768"/>
                  <a:pt x="2644643" y="203600"/>
                  <a:pt x="2665772" y="373531"/>
                </a:cubicBezTo>
                <a:cubicBezTo>
                  <a:pt x="2651433" y="540549"/>
                  <a:pt x="2680944" y="644732"/>
                  <a:pt x="2665772" y="871558"/>
                </a:cubicBezTo>
                <a:cubicBezTo>
                  <a:pt x="2650600" y="1098384"/>
                  <a:pt x="2649419" y="1171723"/>
                  <a:pt x="2665772" y="1399467"/>
                </a:cubicBezTo>
                <a:cubicBezTo>
                  <a:pt x="2682125" y="1627211"/>
                  <a:pt x="2653287" y="1721299"/>
                  <a:pt x="2665772" y="1867613"/>
                </a:cubicBezTo>
                <a:cubicBezTo>
                  <a:pt x="2658793" y="2046820"/>
                  <a:pt x="2523079" y="2244355"/>
                  <a:pt x="2292241" y="2241144"/>
                </a:cubicBezTo>
                <a:cubicBezTo>
                  <a:pt x="2172506" y="2219942"/>
                  <a:pt x="1943906" y="2230308"/>
                  <a:pt x="1710232" y="2241144"/>
                </a:cubicBezTo>
                <a:cubicBezTo>
                  <a:pt x="1476558" y="2251980"/>
                  <a:pt x="1260081" y="2225863"/>
                  <a:pt x="1128224" y="2241144"/>
                </a:cubicBezTo>
                <a:cubicBezTo>
                  <a:pt x="996367" y="2256425"/>
                  <a:pt x="724401" y="2228538"/>
                  <a:pt x="373531" y="2241144"/>
                </a:cubicBezTo>
                <a:cubicBezTo>
                  <a:pt x="160086" y="2234800"/>
                  <a:pt x="-1337" y="2078571"/>
                  <a:pt x="0" y="1867613"/>
                </a:cubicBezTo>
                <a:cubicBezTo>
                  <a:pt x="-1750" y="1640146"/>
                  <a:pt x="6074" y="1599948"/>
                  <a:pt x="0" y="1384526"/>
                </a:cubicBezTo>
                <a:cubicBezTo>
                  <a:pt x="-6074" y="1169104"/>
                  <a:pt x="-15230" y="1015112"/>
                  <a:pt x="0" y="916381"/>
                </a:cubicBezTo>
                <a:cubicBezTo>
                  <a:pt x="15230" y="817650"/>
                  <a:pt x="20635" y="527873"/>
                  <a:pt x="0" y="373531"/>
                </a:cubicBezTo>
                <a:close/>
              </a:path>
              <a:path w="2665772" h="2241144" stroke="0" extrusionOk="0">
                <a:moveTo>
                  <a:pt x="0" y="373531"/>
                </a:moveTo>
                <a:cubicBezTo>
                  <a:pt x="-32454" y="145096"/>
                  <a:pt x="134350" y="28823"/>
                  <a:pt x="373531" y="0"/>
                </a:cubicBezTo>
                <a:cubicBezTo>
                  <a:pt x="512148" y="16219"/>
                  <a:pt x="739034" y="-13502"/>
                  <a:pt x="974727" y="0"/>
                </a:cubicBezTo>
                <a:cubicBezTo>
                  <a:pt x="1210420" y="13502"/>
                  <a:pt x="1352898" y="11583"/>
                  <a:pt x="1652671" y="0"/>
                </a:cubicBezTo>
                <a:cubicBezTo>
                  <a:pt x="1952444" y="-11583"/>
                  <a:pt x="2126963" y="-11425"/>
                  <a:pt x="2292241" y="0"/>
                </a:cubicBezTo>
                <a:cubicBezTo>
                  <a:pt x="2467580" y="-11255"/>
                  <a:pt x="2669932" y="149678"/>
                  <a:pt x="2665772" y="373531"/>
                </a:cubicBezTo>
                <a:cubicBezTo>
                  <a:pt x="2669270" y="574323"/>
                  <a:pt x="2662526" y="710128"/>
                  <a:pt x="2665772" y="826736"/>
                </a:cubicBezTo>
                <a:cubicBezTo>
                  <a:pt x="2669018" y="943345"/>
                  <a:pt x="2651829" y="1089204"/>
                  <a:pt x="2665772" y="1294882"/>
                </a:cubicBezTo>
                <a:cubicBezTo>
                  <a:pt x="2679715" y="1500560"/>
                  <a:pt x="2659538" y="1672841"/>
                  <a:pt x="2665772" y="1867613"/>
                </a:cubicBezTo>
                <a:cubicBezTo>
                  <a:pt x="2657559" y="2093957"/>
                  <a:pt x="2516679" y="2270248"/>
                  <a:pt x="2292241" y="2241144"/>
                </a:cubicBezTo>
                <a:cubicBezTo>
                  <a:pt x="2089123" y="2259477"/>
                  <a:pt x="1906278" y="2265660"/>
                  <a:pt x="1671858" y="2241144"/>
                </a:cubicBezTo>
                <a:cubicBezTo>
                  <a:pt x="1437438" y="2216628"/>
                  <a:pt x="1259679" y="2231493"/>
                  <a:pt x="1051475" y="2241144"/>
                </a:cubicBezTo>
                <a:cubicBezTo>
                  <a:pt x="843271" y="2250795"/>
                  <a:pt x="562918" y="2263302"/>
                  <a:pt x="373531" y="2241144"/>
                </a:cubicBezTo>
                <a:cubicBezTo>
                  <a:pt x="129378" y="2272063"/>
                  <a:pt x="2844" y="2032766"/>
                  <a:pt x="0" y="1867613"/>
                </a:cubicBezTo>
                <a:cubicBezTo>
                  <a:pt x="-5539" y="1637654"/>
                  <a:pt x="5870" y="1584665"/>
                  <a:pt x="0" y="1384526"/>
                </a:cubicBezTo>
                <a:cubicBezTo>
                  <a:pt x="-5870" y="1184387"/>
                  <a:pt x="-1463" y="1025099"/>
                  <a:pt x="0" y="916381"/>
                </a:cubicBezTo>
                <a:cubicBezTo>
                  <a:pt x="1463" y="807664"/>
                  <a:pt x="23645" y="519204"/>
                  <a:pt x="0" y="373531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016B9D1-5DAD-E61D-CEF6-B4852760892B}"/>
              </a:ext>
            </a:extLst>
          </p:cNvPr>
          <p:cNvSpPr/>
          <p:nvPr/>
        </p:nvSpPr>
        <p:spPr>
          <a:xfrm>
            <a:off x="1323504" y="1321456"/>
            <a:ext cx="345440" cy="34295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ED46686-39FA-BD28-B170-9846A802D339}"/>
              </a:ext>
            </a:extLst>
          </p:cNvPr>
          <p:cNvSpPr txBox="1"/>
          <p:nvPr/>
        </p:nvSpPr>
        <p:spPr>
          <a:xfrm>
            <a:off x="3434603" y="2006967"/>
            <a:ext cx="30897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Befestige zum Schluss die beiden 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roten Kabel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aus der Dachklappe am Schalter. 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Stecke die Batterien in das Batteriefach.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997D9A5-18DE-F901-6AA8-E25E20C84FB2}"/>
              </a:ext>
            </a:extLst>
          </p:cNvPr>
          <p:cNvSpPr/>
          <p:nvPr/>
        </p:nvSpPr>
        <p:spPr>
          <a:xfrm>
            <a:off x="3497008" y="4477611"/>
            <a:ext cx="2665772" cy="2241144"/>
          </a:xfrm>
          <a:custGeom>
            <a:avLst/>
            <a:gdLst>
              <a:gd name="connsiteX0" fmla="*/ 0 w 2665772"/>
              <a:gd name="connsiteY0" fmla="*/ 373531 h 2241144"/>
              <a:gd name="connsiteX1" fmla="*/ 373531 w 2665772"/>
              <a:gd name="connsiteY1" fmla="*/ 0 h 2241144"/>
              <a:gd name="connsiteX2" fmla="*/ 1013101 w 2665772"/>
              <a:gd name="connsiteY2" fmla="*/ 0 h 2241144"/>
              <a:gd name="connsiteX3" fmla="*/ 1633484 w 2665772"/>
              <a:gd name="connsiteY3" fmla="*/ 0 h 2241144"/>
              <a:gd name="connsiteX4" fmla="*/ 2292241 w 2665772"/>
              <a:gd name="connsiteY4" fmla="*/ 0 h 2241144"/>
              <a:gd name="connsiteX5" fmla="*/ 2665772 w 2665772"/>
              <a:gd name="connsiteY5" fmla="*/ 373531 h 2241144"/>
              <a:gd name="connsiteX6" fmla="*/ 2665772 w 2665772"/>
              <a:gd name="connsiteY6" fmla="*/ 871558 h 2241144"/>
              <a:gd name="connsiteX7" fmla="*/ 2665772 w 2665772"/>
              <a:gd name="connsiteY7" fmla="*/ 1399467 h 2241144"/>
              <a:gd name="connsiteX8" fmla="*/ 2665772 w 2665772"/>
              <a:gd name="connsiteY8" fmla="*/ 1867613 h 2241144"/>
              <a:gd name="connsiteX9" fmla="*/ 2292241 w 2665772"/>
              <a:gd name="connsiteY9" fmla="*/ 2241144 h 2241144"/>
              <a:gd name="connsiteX10" fmla="*/ 1710232 w 2665772"/>
              <a:gd name="connsiteY10" fmla="*/ 2241144 h 2241144"/>
              <a:gd name="connsiteX11" fmla="*/ 1128224 w 2665772"/>
              <a:gd name="connsiteY11" fmla="*/ 2241144 h 2241144"/>
              <a:gd name="connsiteX12" fmla="*/ 373531 w 2665772"/>
              <a:gd name="connsiteY12" fmla="*/ 2241144 h 2241144"/>
              <a:gd name="connsiteX13" fmla="*/ 0 w 2665772"/>
              <a:gd name="connsiteY13" fmla="*/ 1867613 h 2241144"/>
              <a:gd name="connsiteX14" fmla="*/ 0 w 2665772"/>
              <a:gd name="connsiteY14" fmla="*/ 1384526 h 2241144"/>
              <a:gd name="connsiteX15" fmla="*/ 0 w 2665772"/>
              <a:gd name="connsiteY15" fmla="*/ 916381 h 2241144"/>
              <a:gd name="connsiteX16" fmla="*/ 0 w 2665772"/>
              <a:gd name="connsiteY16" fmla="*/ 373531 h 224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5772" h="2241144" fill="none" extrusionOk="0">
                <a:moveTo>
                  <a:pt x="0" y="373531"/>
                </a:moveTo>
                <a:cubicBezTo>
                  <a:pt x="11494" y="174733"/>
                  <a:pt x="206071" y="-8350"/>
                  <a:pt x="373531" y="0"/>
                </a:cubicBezTo>
                <a:cubicBezTo>
                  <a:pt x="562212" y="14664"/>
                  <a:pt x="732412" y="-9475"/>
                  <a:pt x="1013101" y="0"/>
                </a:cubicBezTo>
                <a:cubicBezTo>
                  <a:pt x="1293790" y="9475"/>
                  <a:pt x="1360595" y="-14783"/>
                  <a:pt x="1633484" y="0"/>
                </a:cubicBezTo>
                <a:cubicBezTo>
                  <a:pt x="1906373" y="14783"/>
                  <a:pt x="2057220" y="18812"/>
                  <a:pt x="2292241" y="0"/>
                </a:cubicBezTo>
                <a:cubicBezTo>
                  <a:pt x="2537808" y="-32768"/>
                  <a:pt x="2644643" y="203600"/>
                  <a:pt x="2665772" y="373531"/>
                </a:cubicBezTo>
                <a:cubicBezTo>
                  <a:pt x="2651433" y="540549"/>
                  <a:pt x="2680944" y="644732"/>
                  <a:pt x="2665772" y="871558"/>
                </a:cubicBezTo>
                <a:cubicBezTo>
                  <a:pt x="2650600" y="1098384"/>
                  <a:pt x="2649419" y="1171723"/>
                  <a:pt x="2665772" y="1399467"/>
                </a:cubicBezTo>
                <a:cubicBezTo>
                  <a:pt x="2682125" y="1627211"/>
                  <a:pt x="2653287" y="1721299"/>
                  <a:pt x="2665772" y="1867613"/>
                </a:cubicBezTo>
                <a:cubicBezTo>
                  <a:pt x="2658793" y="2046820"/>
                  <a:pt x="2523079" y="2244355"/>
                  <a:pt x="2292241" y="2241144"/>
                </a:cubicBezTo>
                <a:cubicBezTo>
                  <a:pt x="2172506" y="2219942"/>
                  <a:pt x="1943906" y="2230308"/>
                  <a:pt x="1710232" y="2241144"/>
                </a:cubicBezTo>
                <a:cubicBezTo>
                  <a:pt x="1476558" y="2251980"/>
                  <a:pt x="1260081" y="2225863"/>
                  <a:pt x="1128224" y="2241144"/>
                </a:cubicBezTo>
                <a:cubicBezTo>
                  <a:pt x="996367" y="2256425"/>
                  <a:pt x="724401" y="2228538"/>
                  <a:pt x="373531" y="2241144"/>
                </a:cubicBezTo>
                <a:cubicBezTo>
                  <a:pt x="160086" y="2234800"/>
                  <a:pt x="-1337" y="2078571"/>
                  <a:pt x="0" y="1867613"/>
                </a:cubicBezTo>
                <a:cubicBezTo>
                  <a:pt x="-1750" y="1640146"/>
                  <a:pt x="6074" y="1599948"/>
                  <a:pt x="0" y="1384526"/>
                </a:cubicBezTo>
                <a:cubicBezTo>
                  <a:pt x="-6074" y="1169104"/>
                  <a:pt x="-15230" y="1015112"/>
                  <a:pt x="0" y="916381"/>
                </a:cubicBezTo>
                <a:cubicBezTo>
                  <a:pt x="15230" y="817650"/>
                  <a:pt x="20635" y="527873"/>
                  <a:pt x="0" y="373531"/>
                </a:cubicBezTo>
                <a:close/>
              </a:path>
              <a:path w="2665772" h="2241144" stroke="0" extrusionOk="0">
                <a:moveTo>
                  <a:pt x="0" y="373531"/>
                </a:moveTo>
                <a:cubicBezTo>
                  <a:pt x="-32454" y="145096"/>
                  <a:pt x="134350" y="28823"/>
                  <a:pt x="373531" y="0"/>
                </a:cubicBezTo>
                <a:cubicBezTo>
                  <a:pt x="512148" y="16219"/>
                  <a:pt x="739034" y="-13502"/>
                  <a:pt x="974727" y="0"/>
                </a:cubicBezTo>
                <a:cubicBezTo>
                  <a:pt x="1210420" y="13502"/>
                  <a:pt x="1352898" y="11583"/>
                  <a:pt x="1652671" y="0"/>
                </a:cubicBezTo>
                <a:cubicBezTo>
                  <a:pt x="1952444" y="-11583"/>
                  <a:pt x="2126963" y="-11425"/>
                  <a:pt x="2292241" y="0"/>
                </a:cubicBezTo>
                <a:cubicBezTo>
                  <a:pt x="2467580" y="-11255"/>
                  <a:pt x="2669932" y="149678"/>
                  <a:pt x="2665772" y="373531"/>
                </a:cubicBezTo>
                <a:cubicBezTo>
                  <a:pt x="2669270" y="574323"/>
                  <a:pt x="2662526" y="710128"/>
                  <a:pt x="2665772" y="826736"/>
                </a:cubicBezTo>
                <a:cubicBezTo>
                  <a:pt x="2669018" y="943345"/>
                  <a:pt x="2651829" y="1089204"/>
                  <a:pt x="2665772" y="1294882"/>
                </a:cubicBezTo>
                <a:cubicBezTo>
                  <a:pt x="2679715" y="1500560"/>
                  <a:pt x="2659538" y="1672841"/>
                  <a:pt x="2665772" y="1867613"/>
                </a:cubicBezTo>
                <a:cubicBezTo>
                  <a:pt x="2657559" y="2093957"/>
                  <a:pt x="2516679" y="2270248"/>
                  <a:pt x="2292241" y="2241144"/>
                </a:cubicBezTo>
                <a:cubicBezTo>
                  <a:pt x="2089123" y="2259477"/>
                  <a:pt x="1906278" y="2265660"/>
                  <a:pt x="1671858" y="2241144"/>
                </a:cubicBezTo>
                <a:cubicBezTo>
                  <a:pt x="1437438" y="2216628"/>
                  <a:pt x="1259679" y="2231493"/>
                  <a:pt x="1051475" y="2241144"/>
                </a:cubicBezTo>
                <a:cubicBezTo>
                  <a:pt x="843271" y="2250795"/>
                  <a:pt x="562918" y="2263302"/>
                  <a:pt x="373531" y="2241144"/>
                </a:cubicBezTo>
                <a:cubicBezTo>
                  <a:pt x="129378" y="2272063"/>
                  <a:pt x="2844" y="2032766"/>
                  <a:pt x="0" y="1867613"/>
                </a:cubicBezTo>
                <a:cubicBezTo>
                  <a:pt x="-5539" y="1637654"/>
                  <a:pt x="5870" y="1584665"/>
                  <a:pt x="0" y="1384526"/>
                </a:cubicBezTo>
                <a:cubicBezTo>
                  <a:pt x="-5870" y="1184387"/>
                  <a:pt x="-1463" y="1025099"/>
                  <a:pt x="0" y="916381"/>
                </a:cubicBezTo>
                <a:cubicBezTo>
                  <a:pt x="1463" y="807664"/>
                  <a:pt x="23645" y="519204"/>
                  <a:pt x="0" y="373531"/>
                </a:cubicBezTo>
                <a:close/>
              </a:path>
            </a:pathLst>
          </a:custGeom>
          <a:solidFill>
            <a:srgbClr val="DCEAF7"/>
          </a:solidFill>
          <a:ln>
            <a:extLst>
              <a:ext uri="{C807C97D-BFC1-408E-A445-0C87EB9F89A2}">
                <ask:lineSketchStyleProps xmlns:ask="http://schemas.microsoft.com/office/drawing/2018/sketchyshapes" sd="3546280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A00C054-11CE-77F1-B8E3-ED40435FD62C}"/>
              </a:ext>
            </a:extLst>
          </p:cNvPr>
          <p:cNvSpPr txBox="1"/>
          <p:nvPr/>
        </p:nvSpPr>
        <p:spPr>
          <a:xfrm>
            <a:off x="541233" y="4997845"/>
            <a:ext cx="3089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Und fertig ist dein Auto!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F8065C8-7A0C-E2AD-7B34-35057DFE95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8" b="-5203"/>
          <a:stretch/>
        </p:blipFill>
        <p:spPr>
          <a:xfrm>
            <a:off x="850339" y="5564257"/>
            <a:ext cx="1648267" cy="1003773"/>
          </a:xfrm>
          <a:prstGeom prst="rect">
            <a:avLst/>
          </a:prstGeom>
        </p:spPr>
      </p:pic>
      <p:pic>
        <p:nvPicPr>
          <p:cNvPr id="5" name="Grafik 4" descr="Ein Bild, das Text, Platane Flugzeug Hobel enthält.&#10;&#10;Automatisch generierte Beschreibung">
            <a:extLst>
              <a:ext uri="{FF2B5EF4-FFF2-40B4-BE49-F238E27FC236}">
                <a16:creationId xmlns:a16="http://schemas.microsoft.com/office/drawing/2014/main" id="{DE171E4D-1566-0036-C333-35952C74F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21" y="1865137"/>
            <a:ext cx="2860863" cy="2226745"/>
          </a:xfrm>
          <a:prstGeom prst="rect">
            <a:avLst/>
          </a:prstGeom>
        </p:spPr>
      </p:pic>
      <p:pic>
        <p:nvPicPr>
          <p:cNvPr id="10" name="Grafik 9" descr="Ein Bild, das Rad, Transport, Spielzeug enthält.&#10;&#10;Automatisch generierte Beschreibung">
            <a:extLst>
              <a:ext uri="{FF2B5EF4-FFF2-40B4-BE49-F238E27FC236}">
                <a16:creationId xmlns:a16="http://schemas.microsoft.com/office/drawing/2014/main" id="{BE50406F-B343-D4F7-A31E-48F922E8F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039" y="4038292"/>
            <a:ext cx="4117057" cy="3009267"/>
          </a:xfrm>
          <a:prstGeom prst="rect">
            <a:avLst/>
          </a:prstGeom>
        </p:spPr>
      </p:pic>
      <p:pic>
        <p:nvPicPr>
          <p:cNvPr id="12" name="Grafik 11" descr="Ein Bild, das Text, Batterie enthält.&#10;&#10;Automatisch generierte Beschreibung">
            <a:extLst>
              <a:ext uri="{FF2B5EF4-FFF2-40B4-BE49-F238E27FC236}">
                <a16:creationId xmlns:a16="http://schemas.microsoft.com/office/drawing/2014/main" id="{FEABE3FA-ABD9-5F93-DD0A-B3AD2D60C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7089">
            <a:off x="1279275" y="2875078"/>
            <a:ext cx="2438662" cy="1839406"/>
          </a:xfrm>
          <a:prstGeom prst="rect">
            <a:avLst/>
          </a:prstGeom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BEB7E95-C6C7-434B-BA82-E331F1883C8D}"/>
              </a:ext>
            </a:extLst>
          </p:cNvPr>
          <p:cNvSpPr/>
          <p:nvPr/>
        </p:nvSpPr>
        <p:spPr>
          <a:xfrm>
            <a:off x="-1771185" y="326695"/>
            <a:ext cx="7199967" cy="763648"/>
          </a:xfrm>
          <a:prstGeom prst="roundRect">
            <a:avLst>
              <a:gd name="adj" fmla="val 50000"/>
            </a:avLst>
          </a:prstGeom>
          <a:solidFill>
            <a:schemeClr val="tx2">
              <a:lumMod val="10000"/>
              <a:lumOff val="9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bauen unser eigenes Auto mit Propellerantrieb! </a:t>
            </a:r>
          </a:p>
          <a:p>
            <a:pPr algn="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Schritt-für-Schritt Anleitung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1139CB6-D24C-1CB4-B5FF-B438AA482B85}"/>
              </a:ext>
            </a:extLst>
          </p:cNvPr>
          <p:cNvSpPr txBox="1"/>
          <p:nvPr/>
        </p:nvSpPr>
        <p:spPr>
          <a:xfrm>
            <a:off x="300721" y="7345801"/>
            <a:ext cx="6220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Der Propeller dreht sich, aber dein Auto fährt nicht von alleine? Drehe das Blatt um.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81100479-528C-DA8C-53C5-9AD0057FC40A}"/>
              </a:ext>
            </a:extLst>
          </p:cNvPr>
          <p:cNvGrpSpPr/>
          <p:nvPr/>
        </p:nvGrpSpPr>
        <p:grpSpPr>
          <a:xfrm rot="10800000">
            <a:off x="223291" y="8173551"/>
            <a:ext cx="6375087" cy="1521230"/>
            <a:chOff x="144166" y="7989051"/>
            <a:chExt cx="6375087" cy="1521230"/>
          </a:xfrm>
        </p:grpSpPr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B0E75D34-7340-A813-1524-C8E76521CC94}"/>
                </a:ext>
              </a:extLst>
            </p:cNvPr>
            <p:cNvSpPr/>
            <p:nvPr/>
          </p:nvSpPr>
          <p:spPr>
            <a:xfrm>
              <a:off x="239761" y="8073844"/>
              <a:ext cx="6258593" cy="1436437"/>
            </a:xfrm>
            <a:custGeom>
              <a:avLst/>
              <a:gdLst>
                <a:gd name="connsiteX0" fmla="*/ 0 w 6258593"/>
                <a:gd name="connsiteY0" fmla="*/ 239411 h 1436437"/>
                <a:gd name="connsiteX1" fmla="*/ 239411 w 6258593"/>
                <a:gd name="connsiteY1" fmla="*/ 0 h 1436437"/>
                <a:gd name="connsiteX2" fmla="*/ 708215 w 6258593"/>
                <a:gd name="connsiteY2" fmla="*/ 0 h 1436437"/>
                <a:gd name="connsiteX3" fmla="*/ 1177018 w 6258593"/>
                <a:gd name="connsiteY3" fmla="*/ 0 h 1436437"/>
                <a:gd name="connsiteX4" fmla="*/ 1819215 w 6258593"/>
                <a:gd name="connsiteY4" fmla="*/ 0 h 1436437"/>
                <a:gd name="connsiteX5" fmla="*/ 2288019 w 6258593"/>
                <a:gd name="connsiteY5" fmla="*/ 0 h 1436437"/>
                <a:gd name="connsiteX6" fmla="*/ 3045811 w 6258593"/>
                <a:gd name="connsiteY6" fmla="*/ 0 h 1436437"/>
                <a:gd name="connsiteX7" fmla="*/ 3803603 w 6258593"/>
                <a:gd name="connsiteY7" fmla="*/ 0 h 1436437"/>
                <a:gd name="connsiteX8" fmla="*/ 4330204 w 6258593"/>
                <a:gd name="connsiteY8" fmla="*/ 0 h 1436437"/>
                <a:gd name="connsiteX9" fmla="*/ 5030199 w 6258593"/>
                <a:gd name="connsiteY9" fmla="*/ 0 h 1436437"/>
                <a:gd name="connsiteX10" fmla="*/ 6019182 w 6258593"/>
                <a:gd name="connsiteY10" fmla="*/ 0 h 1436437"/>
                <a:gd name="connsiteX11" fmla="*/ 6258593 w 6258593"/>
                <a:gd name="connsiteY11" fmla="*/ 239411 h 1436437"/>
                <a:gd name="connsiteX12" fmla="*/ 6258593 w 6258593"/>
                <a:gd name="connsiteY12" fmla="*/ 708642 h 1436437"/>
                <a:gd name="connsiteX13" fmla="*/ 6258593 w 6258593"/>
                <a:gd name="connsiteY13" fmla="*/ 1197026 h 1436437"/>
                <a:gd name="connsiteX14" fmla="*/ 6019182 w 6258593"/>
                <a:gd name="connsiteY14" fmla="*/ 1436437 h 1436437"/>
                <a:gd name="connsiteX15" fmla="*/ 5319188 w 6258593"/>
                <a:gd name="connsiteY15" fmla="*/ 1436437 h 1436437"/>
                <a:gd name="connsiteX16" fmla="*/ 4676991 w 6258593"/>
                <a:gd name="connsiteY16" fmla="*/ 1436437 h 1436437"/>
                <a:gd name="connsiteX17" fmla="*/ 4034794 w 6258593"/>
                <a:gd name="connsiteY17" fmla="*/ 1436437 h 1436437"/>
                <a:gd name="connsiteX18" fmla="*/ 3565990 w 6258593"/>
                <a:gd name="connsiteY18" fmla="*/ 1436437 h 1436437"/>
                <a:gd name="connsiteX19" fmla="*/ 3039389 w 6258593"/>
                <a:gd name="connsiteY19" fmla="*/ 1436437 h 1436437"/>
                <a:gd name="connsiteX20" fmla="*/ 2570585 w 6258593"/>
                <a:gd name="connsiteY20" fmla="*/ 1436437 h 1436437"/>
                <a:gd name="connsiteX21" fmla="*/ 2101782 w 6258593"/>
                <a:gd name="connsiteY21" fmla="*/ 1436437 h 1436437"/>
                <a:gd name="connsiteX22" fmla="*/ 1343989 w 6258593"/>
                <a:gd name="connsiteY22" fmla="*/ 1436437 h 1436437"/>
                <a:gd name="connsiteX23" fmla="*/ 239411 w 6258593"/>
                <a:gd name="connsiteY23" fmla="*/ 1436437 h 1436437"/>
                <a:gd name="connsiteX24" fmla="*/ 0 w 6258593"/>
                <a:gd name="connsiteY24" fmla="*/ 1197026 h 1436437"/>
                <a:gd name="connsiteX25" fmla="*/ 0 w 6258593"/>
                <a:gd name="connsiteY25" fmla="*/ 699066 h 1436437"/>
                <a:gd name="connsiteX26" fmla="*/ 0 w 6258593"/>
                <a:gd name="connsiteY26" fmla="*/ 239411 h 143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258593" h="1436437" fill="none" extrusionOk="0">
                  <a:moveTo>
                    <a:pt x="0" y="239411"/>
                  </a:moveTo>
                  <a:cubicBezTo>
                    <a:pt x="-7261" y="79006"/>
                    <a:pt x="122962" y="2064"/>
                    <a:pt x="239411" y="0"/>
                  </a:cubicBezTo>
                  <a:cubicBezTo>
                    <a:pt x="399413" y="12123"/>
                    <a:pt x="556579" y="8450"/>
                    <a:pt x="708215" y="0"/>
                  </a:cubicBezTo>
                  <a:cubicBezTo>
                    <a:pt x="859851" y="-8450"/>
                    <a:pt x="966613" y="22501"/>
                    <a:pt x="1177018" y="0"/>
                  </a:cubicBezTo>
                  <a:cubicBezTo>
                    <a:pt x="1387423" y="-22501"/>
                    <a:pt x="1579507" y="-9431"/>
                    <a:pt x="1819215" y="0"/>
                  </a:cubicBezTo>
                  <a:cubicBezTo>
                    <a:pt x="2058923" y="9431"/>
                    <a:pt x="2161671" y="13885"/>
                    <a:pt x="2288019" y="0"/>
                  </a:cubicBezTo>
                  <a:cubicBezTo>
                    <a:pt x="2414367" y="-13885"/>
                    <a:pt x="2723421" y="35122"/>
                    <a:pt x="3045811" y="0"/>
                  </a:cubicBezTo>
                  <a:cubicBezTo>
                    <a:pt x="3368201" y="-35122"/>
                    <a:pt x="3547905" y="-9816"/>
                    <a:pt x="3803603" y="0"/>
                  </a:cubicBezTo>
                  <a:cubicBezTo>
                    <a:pt x="4059301" y="9816"/>
                    <a:pt x="4200193" y="-23925"/>
                    <a:pt x="4330204" y="0"/>
                  </a:cubicBezTo>
                  <a:cubicBezTo>
                    <a:pt x="4460215" y="23925"/>
                    <a:pt x="4863449" y="22481"/>
                    <a:pt x="5030199" y="0"/>
                  </a:cubicBezTo>
                  <a:cubicBezTo>
                    <a:pt x="5196949" y="-22481"/>
                    <a:pt x="5757075" y="552"/>
                    <a:pt x="6019182" y="0"/>
                  </a:cubicBezTo>
                  <a:cubicBezTo>
                    <a:pt x="6145242" y="9940"/>
                    <a:pt x="6232116" y="118291"/>
                    <a:pt x="6258593" y="239411"/>
                  </a:cubicBezTo>
                  <a:cubicBezTo>
                    <a:pt x="6239152" y="387729"/>
                    <a:pt x="6246791" y="513376"/>
                    <a:pt x="6258593" y="708642"/>
                  </a:cubicBezTo>
                  <a:cubicBezTo>
                    <a:pt x="6270395" y="903908"/>
                    <a:pt x="6263190" y="1088184"/>
                    <a:pt x="6258593" y="1197026"/>
                  </a:cubicBezTo>
                  <a:cubicBezTo>
                    <a:pt x="6270825" y="1305163"/>
                    <a:pt x="6148824" y="1430550"/>
                    <a:pt x="6019182" y="1436437"/>
                  </a:cubicBezTo>
                  <a:cubicBezTo>
                    <a:pt x="5825118" y="1470625"/>
                    <a:pt x="5587838" y="1406541"/>
                    <a:pt x="5319188" y="1436437"/>
                  </a:cubicBezTo>
                  <a:cubicBezTo>
                    <a:pt x="5050538" y="1466333"/>
                    <a:pt x="4858489" y="1444432"/>
                    <a:pt x="4676991" y="1436437"/>
                  </a:cubicBezTo>
                  <a:cubicBezTo>
                    <a:pt x="4495493" y="1428442"/>
                    <a:pt x="4234289" y="1406347"/>
                    <a:pt x="4034794" y="1436437"/>
                  </a:cubicBezTo>
                  <a:cubicBezTo>
                    <a:pt x="3835299" y="1466527"/>
                    <a:pt x="3698774" y="1424922"/>
                    <a:pt x="3565990" y="1436437"/>
                  </a:cubicBezTo>
                  <a:cubicBezTo>
                    <a:pt x="3433206" y="1447952"/>
                    <a:pt x="3280718" y="1415820"/>
                    <a:pt x="3039389" y="1436437"/>
                  </a:cubicBezTo>
                  <a:cubicBezTo>
                    <a:pt x="2798060" y="1457054"/>
                    <a:pt x="2669629" y="1448541"/>
                    <a:pt x="2570585" y="1436437"/>
                  </a:cubicBezTo>
                  <a:cubicBezTo>
                    <a:pt x="2471541" y="1424333"/>
                    <a:pt x="2254080" y="1459381"/>
                    <a:pt x="2101782" y="1436437"/>
                  </a:cubicBezTo>
                  <a:cubicBezTo>
                    <a:pt x="1949484" y="1413493"/>
                    <a:pt x="1606886" y="1464172"/>
                    <a:pt x="1343989" y="1436437"/>
                  </a:cubicBezTo>
                  <a:cubicBezTo>
                    <a:pt x="1081092" y="1408702"/>
                    <a:pt x="502363" y="1439903"/>
                    <a:pt x="239411" y="1436437"/>
                  </a:cubicBezTo>
                  <a:cubicBezTo>
                    <a:pt x="113956" y="1418127"/>
                    <a:pt x="-1831" y="1342288"/>
                    <a:pt x="0" y="1197026"/>
                  </a:cubicBezTo>
                  <a:cubicBezTo>
                    <a:pt x="7155" y="1013414"/>
                    <a:pt x="-9324" y="846978"/>
                    <a:pt x="0" y="699066"/>
                  </a:cubicBezTo>
                  <a:cubicBezTo>
                    <a:pt x="9324" y="551154"/>
                    <a:pt x="9961" y="332446"/>
                    <a:pt x="0" y="239411"/>
                  </a:cubicBezTo>
                  <a:close/>
                </a:path>
                <a:path w="6258593" h="1436437" stroke="0" extrusionOk="0">
                  <a:moveTo>
                    <a:pt x="0" y="239411"/>
                  </a:moveTo>
                  <a:cubicBezTo>
                    <a:pt x="-3048" y="105108"/>
                    <a:pt x="87356" y="17382"/>
                    <a:pt x="239411" y="0"/>
                  </a:cubicBezTo>
                  <a:cubicBezTo>
                    <a:pt x="496807" y="-1034"/>
                    <a:pt x="506942" y="12300"/>
                    <a:pt x="766012" y="0"/>
                  </a:cubicBezTo>
                  <a:cubicBezTo>
                    <a:pt x="1025082" y="-12300"/>
                    <a:pt x="1350052" y="-28940"/>
                    <a:pt x="1523805" y="0"/>
                  </a:cubicBezTo>
                  <a:cubicBezTo>
                    <a:pt x="1697558" y="28940"/>
                    <a:pt x="1874140" y="10279"/>
                    <a:pt x="1992608" y="0"/>
                  </a:cubicBezTo>
                  <a:cubicBezTo>
                    <a:pt x="2111076" y="-10279"/>
                    <a:pt x="2334819" y="-12093"/>
                    <a:pt x="2577007" y="0"/>
                  </a:cubicBezTo>
                  <a:cubicBezTo>
                    <a:pt x="2819195" y="12093"/>
                    <a:pt x="2990413" y="-6577"/>
                    <a:pt x="3161406" y="0"/>
                  </a:cubicBezTo>
                  <a:cubicBezTo>
                    <a:pt x="3332399" y="6577"/>
                    <a:pt x="3607659" y="19518"/>
                    <a:pt x="3861401" y="0"/>
                  </a:cubicBezTo>
                  <a:cubicBezTo>
                    <a:pt x="4115143" y="-19518"/>
                    <a:pt x="4229731" y="-26149"/>
                    <a:pt x="4388002" y="0"/>
                  </a:cubicBezTo>
                  <a:cubicBezTo>
                    <a:pt x="4546273" y="26149"/>
                    <a:pt x="4750857" y="-32571"/>
                    <a:pt x="5087997" y="0"/>
                  </a:cubicBezTo>
                  <a:cubicBezTo>
                    <a:pt x="5425138" y="32571"/>
                    <a:pt x="5614341" y="13985"/>
                    <a:pt x="6019182" y="0"/>
                  </a:cubicBezTo>
                  <a:cubicBezTo>
                    <a:pt x="6171130" y="5770"/>
                    <a:pt x="6230103" y="92345"/>
                    <a:pt x="6258593" y="239411"/>
                  </a:cubicBezTo>
                  <a:cubicBezTo>
                    <a:pt x="6273560" y="349637"/>
                    <a:pt x="6269257" y="621528"/>
                    <a:pt x="6258593" y="718219"/>
                  </a:cubicBezTo>
                  <a:cubicBezTo>
                    <a:pt x="6247929" y="814910"/>
                    <a:pt x="6236287" y="986585"/>
                    <a:pt x="6258593" y="1197026"/>
                  </a:cubicBezTo>
                  <a:cubicBezTo>
                    <a:pt x="6233477" y="1349762"/>
                    <a:pt x="6151892" y="1429396"/>
                    <a:pt x="6019182" y="1436437"/>
                  </a:cubicBezTo>
                  <a:cubicBezTo>
                    <a:pt x="5755545" y="1438492"/>
                    <a:pt x="5595910" y="1412275"/>
                    <a:pt x="5434783" y="1436437"/>
                  </a:cubicBezTo>
                  <a:cubicBezTo>
                    <a:pt x="5273656" y="1460599"/>
                    <a:pt x="5075623" y="1438811"/>
                    <a:pt x="4908182" y="1436437"/>
                  </a:cubicBezTo>
                  <a:cubicBezTo>
                    <a:pt x="4740741" y="1434063"/>
                    <a:pt x="4467215" y="1418377"/>
                    <a:pt x="4208187" y="1436437"/>
                  </a:cubicBezTo>
                  <a:cubicBezTo>
                    <a:pt x="3949159" y="1454497"/>
                    <a:pt x="3774367" y="1423480"/>
                    <a:pt x="3623788" y="1436437"/>
                  </a:cubicBezTo>
                  <a:cubicBezTo>
                    <a:pt x="3473209" y="1449394"/>
                    <a:pt x="3203936" y="1405320"/>
                    <a:pt x="2865996" y="1436437"/>
                  </a:cubicBezTo>
                  <a:cubicBezTo>
                    <a:pt x="2528056" y="1467554"/>
                    <a:pt x="2458931" y="1460351"/>
                    <a:pt x="2339394" y="1436437"/>
                  </a:cubicBezTo>
                  <a:cubicBezTo>
                    <a:pt x="2219857" y="1412523"/>
                    <a:pt x="2040565" y="1434769"/>
                    <a:pt x="1754995" y="1436437"/>
                  </a:cubicBezTo>
                  <a:cubicBezTo>
                    <a:pt x="1469425" y="1438105"/>
                    <a:pt x="1373783" y="1446470"/>
                    <a:pt x="1112799" y="1436437"/>
                  </a:cubicBezTo>
                  <a:cubicBezTo>
                    <a:pt x="851815" y="1426404"/>
                    <a:pt x="548974" y="1404945"/>
                    <a:pt x="239411" y="1436437"/>
                  </a:cubicBezTo>
                  <a:cubicBezTo>
                    <a:pt x="137395" y="1427758"/>
                    <a:pt x="2844" y="1325088"/>
                    <a:pt x="0" y="1197026"/>
                  </a:cubicBezTo>
                  <a:cubicBezTo>
                    <a:pt x="13394" y="1046501"/>
                    <a:pt x="23253" y="929799"/>
                    <a:pt x="0" y="727795"/>
                  </a:cubicBezTo>
                  <a:cubicBezTo>
                    <a:pt x="-23253" y="525791"/>
                    <a:pt x="11614" y="417826"/>
                    <a:pt x="0" y="239411"/>
                  </a:cubicBezTo>
                  <a:close/>
                </a:path>
              </a:pathLst>
            </a:custGeom>
            <a:solidFill>
              <a:schemeClr val="bg2"/>
            </a:solidFill>
            <a:ln>
              <a:extLst>
                <a:ext uri="{C807C97D-BFC1-408E-A445-0C87EB9F89A2}">
                  <ask:lineSketchStyleProps xmlns:ask="http://schemas.microsoft.com/office/drawing/2018/sketchyshapes" sd="354628084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FD1BBA8A-7927-3D65-A7EB-AC37C0D9B3C4}"/>
                </a:ext>
              </a:extLst>
            </p:cNvPr>
            <p:cNvSpPr txBox="1"/>
            <p:nvPr/>
          </p:nvSpPr>
          <p:spPr>
            <a:xfrm>
              <a:off x="474763" y="8226975"/>
              <a:ext cx="60444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latin typeface="Arial" panose="020B0604020202020204" pitchFamily="34" charset="0"/>
                  <a:cs typeface="Arial" panose="020B0604020202020204" pitchFamily="34" charset="0"/>
                </a:rPr>
                <a:t>Tipp: </a:t>
              </a: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Dein Propeller dreht sich wahrscheinlich in die falsche Richtung! </a:t>
              </a:r>
            </a:p>
            <a:p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Vertausche einfach die beiden Kabel, die am Motor befestigt sind und das Problem sollte gelöst sein.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5A48FA0-AA5B-3BE9-3EAC-F66731496B07}"/>
                </a:ext>
              </a:extLst>
            </p:cNvPr>
            <p:cNvSpPr/>
            <p:nvPr/>
          </p:nvSpPr>
          <p:spPr>
            <a:xfrm>
              <a:off x="144166" y="7989051"/>
              <a:ext cx="397255" cy="4357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58E67FEE-EEB2-DC93-B4B3-0EA7199FC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0997" y="7992733"/>
              <a:ext cx="357645" cy="369077"/>
            </a:xfrm>
            <a:prstGeom prst="rect">
              <a:avLst/>
            </a:prstGeom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30D8AF48-E35D-C790-5E74-ADB6A2C20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0"/>
            <a:ext cx="1570383" cy="2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8B04598-E3C0-C27E-2252-220210C5B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755" y="42683"/>
            <a:ext cx="1309481" cy="5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80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348</Words>
  <Application>Microsoft Office PowerPoint</Application>
  <PresentationFormat>A4-Papier (210 x 297 mm)</PresentationFormat>
  <Paragraphs>81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Annika Schraud</dc:creator>
  <cp:lastModifiedBy>Juliane Dylla</cp:lastModifiedBy>
  <cp:revision>11</cp:revision>
  <cp:lastPrinted>2024-12-02T07:49:32Z</cp:lastPrinted>
  <dcterms:created xsi:type="dcterms:W3CDTF">2024-11-14T07:06:19Z</dcterms:created>
  <dcterms:modified xsi:type="dcterms:W3CDTF">2024-12-18T12:13:01Z</dcterms:modified>
</cp:coreProperties>
</file>